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  <p:sldMasterId id="2147483655" r:id="rId2"/>
    <p:sldMasterId id="2147483657" r:id="rId3"/>
    <p:sldMasterId id="2147483651" r:id="rId4"/>
  </p:sldMasterIdLst>
  <p:sldIdLst>
    <p:sldId id="274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7" r:id="rId13"/>
    <p:sldId id="275" r:id="rId14"/>
    <p:sldId id="270" r:id="rId15"/>
    <p:sldId id="273" r:id="rId16"/>
    <p:sldId id="271" r:id="rId17"/>
    <p:sldId id="272" r:id="rId18"/>
  </p:sldIdLst>
  <p:sldSz cx="12192000" cy="6858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Abadi Extra Light" panose="020B0204020104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ondrina Solid" panose="02000506000000020003" pitchFamily="2" charset="0"/>
      <p:regular r:id="rId25"/>
    </p:embeddedFont>
    <p:embeddedFont>
      <p:font typeface="Tw Cen MT Condensed Extra Bold" panose="020B0803020202020204" pitchFamily="3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7E2"/>
    <a:srgbClr val="00A7BD"/>
    <a:srgbClr val="005864"/>
    <a:srgbClr val="86CBCC"/>
    <a:srgbClr val="007A8A"/>
    <a:srgbClr val="003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3" autoAdjust="0"/>
    <p:restoredTop sz="96065" autoAdjust="0"/>
  </p:normalViewPr>
  <p:slideViewPr>
    <p:cSldViewPr snapToGrid="0" showGuides="1">
      <p:cViewPr varScale="1">
        <p:scale>
          <a:sx n="97" d="100"/>
          <a:sy n="97" d="100"/>
        </p:scale>
        <p:origin x="80" y="416"/>
      </p:cViewPr>
      <p:guideLst>
        <p:guide orient="horz" pos="2160"/>
        <p:guide pos="3863"/>
        <p:guide orient="horz" pos="182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BBDC5-C184-4A83-9930-516DBAAF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03225"/>
            <a:ext cx="9505280" cy="67627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FA501-13BE-40BF-8611-73BD13CC7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38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BBDC5-C184-4A83-9930-516DBAAF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FA501-13BE-40BF-8611-73BD13CC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BBDC5-C184-4A83-9930-516DBAAF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FA501-13BE-40BF-8611-73BD13CC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8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EBBDC5-C184-4A83-9930-516DBAAF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CFA501-13BE-40BF-8611-73BD13CC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8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9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2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5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iscia diagonale 24">
            <a:extLst>
              <a:ext uri="{FF2B5EF4-FFF2-40B4-BE49-F238E27FC236}">
                <a16:creationId xmlns:a16="http://schemas.microsoft.com/office/drawing/2014/main" id="{C61E8102-0286-4969-89FC-B28EA351970B}"/>
              </a:ext>
            </a:extLst>
          </p:cNvPr>
          <p:cNvSpPr/>
          <p:nvPr userDrawn="1"/>
        </p:nvSpPr>
        <p:spPr>
          <a:xfrm flipV="1">
            <a:off x="-1" y="5317771"/>
            <a:ext cx="1783173" cy="1540229"/>
          </a:xfrm>
          <a:prstGeom prst="diagStripe">
            <a:avLst>
              <a:gd name="adj" fmla="val 50707"/>
            </a:avLst>
          </a:prstGeom>
          <a:solidFill>
            <a:srgbClr val="00A7BD"/>
          </a:solidFill>
          <a:ln>
            <a:noFill/>
          </a:ln>
          <a:effectLst>
            <a:outerShdw blurRad="50800" sx="108000" sy="10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3F253A4-397F-434C-B346-D8B44F7FA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"/>
          </a:blip>
          <a:srcRect b="17607"/>
          <a:stretch/>
        </p:blipFill>
        <p:spPr>
          <a:xfrm>
            <a:off x="473748" y="1352566"/>
            <a:ext cx="11244504" cy="5505434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3D0274A-D066-4E73-9D2E-6AE3BA6F6FCA}"/>
              </a:ext>
            </a:extLst>
          </p:cNvPr>
          <p:cNvSpPr/>
          <p:nvPr userDrawn="1"/>
        </p:nvSpPr>
        <p:spPr>
          <a:xfrm>
            <a:off x="9567283" y="6293167"/>
            <a:ext cx="2491367" cy="491490"/>
          </a:xfrm>
          <a:prstGeom prst="roundRect">
            <a:avLst>
              <a:gd name="adj" fmla="val 50000"/>
            </a:avLst>
          </a:prstGeom>
          <a:solidFill>
            <a:srgbClr val="F4F7E2"/>
          </a:solidFill>
          <a:ln w="28575">
            <a:solidFill>
              <a:srgbClr val="00A7BD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524000"/>
                      <a:gd name="connsiteY0" fmla="*/ 245745 h 491490"/>
                      <a:gd name="connsiteX1" fmla="*/ 245745 w 1524000"/>
                      <a:gd name="connsiteY1" fmla="*/ 0 h 491490"/>
                      <a:gd name="connsiteX2" fmla="*/ 751675 w 1524000"/>
                      <a:gd name="connsiteY2" fmla="*/ 0 h 491490"/>
                      <a:gd name="connsiteX3" fmla="*/ 1278255 w 1524000"/>
                      <a:gd name="connsiteY3" fmla="*/ 0 h 491490"/>
                      <a:gd name="connsiteX4" fmla="*/ 1524000 w 1524000"/>
                      <a:gd name="connsiteY4" fmla="*/ 245745 h 491490"/>
                      <a:gd name="connsiteX5" fmla="*/ 1524000 w 1524000"/>
                      <a:gd name="connsiteY5" fmla="*/ 245745 h 491490"/>
                      <a:gd name="connsiteX6" fmla="*/ 1278255 w 1524000"/>
                      <a:gd name="connsiteY6" fmla="*/ 491490 h 491490"/>
                      <a:gd name="connsiteX7" fmla="*/ 741350 w 1524000"/>
                      <a:gd name="connsiteY7" fmla="*/ 491490 h 491490"/>
                      <a:gd name="connsiteX8" fmla="*/ 245745 w 1524000"/>
                      <a:gd name="connsiteY8" fmla="*/ 491490 h 491490"/>
                      <a:gd name="connsiteX9" fmla="*/ 0 w 1524000"/>
                      <a:gd name="connsiteY9" fmla="*/ 245745 h 49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491490" fill="none" extrusionOk="0">
                        <a:moveTo>
                          <a:pt x="0" y="245745"/>
                        </a:moveTo>
                        <a:cubicBezTo>
                          <a:pt x="593" y="126076"/>
                          <a:pt x="124828" y="24846"/>
                          <a:pt x="245745" y="0"/>
                        </a:cubicBezTo>
                        <a:cubicBezTo>
                          <a:pt x="388738" y="-16109"/>
                          <a:pt x="570849" y="46023"/>
                          <a:pt x="751675" y="0"/>
                        </a:cubicBezTo>
                        <a:cubicBezTo>
                          <a:pt x="932501" y="-46023"/>
                          <a:pt x="1129696" y="4255"/>
                          <a:pt x="1278255" y="0"/>
                        </a:cubicBezTo>
                        <a:cubicBezTo>
                          <a:pt x="1432087" y="12118"/>
                          <a:pt x="1520823" y="116293"/>
                          <a:pt x="1524000" y="245745"/>
                        </a:cubicBezTo>
                        <a:lnTo>
                          <a:pt x="1524000" y="245745"/>
                        </a:lnTo>
                        <a:cubicBezTo>
                          <a:pt x="1526872" y="366890"/>
                          <a:pt x="1390437" y="465102"/>
                          <a:pt x="1278255" y="491490"/>
                        </a:cubicBezTo>
                        <a:cubicBezTo>
                          <a:pt x="1164239" y="542475"/>
                          <a:pt x="988402" y="444597"/>
                          <a:pt x="741350" y="491490"/>
                        </a:cubicBezTo>
                        <a:cubicBezTo>
                          <a:pt x="494299" y="538383"/>
                          <a:pt x="428684" y="482906"/>
                          <a:pt x="245745" y="491490"/>
                        </a:cubicBezTo>
                        <a:cubicBezTo>
                          <a:pt x="114854" y="482499"/>
                          <a:pt x="-14303" y="344570"/>
                          <a:pt x="0" y="245745"/>
                        </a:cubicBezTo>
                        <a:close/>
                      </a:path>
                      <a:path w="1524000" h="491490" stroke="0" extrusionOk="0">
                        <a:moveTo>
                          <a:pt x="0" y="245745"/>
                        </a:moveTo>
                        <a:cubicBezTo>
                          <a:pt x="11656" y="113201"/>
                          <a:pt x="123460" y="27992"/>
                          <a:pt x="245745" y="0"/>
                        </a:cubicBezTo>
                        <a:cubicBezTo>
                          <a:pt x="497576" y="-46889"/>
                          <a:pt x="655320" y="52977"/>
                          <a:pt x="782650" y="0"/>
                        </a:cubicBezTo>
                        <a:cubicBezTo>
                          <a:pt x="909980" y="-52977"/>
                          <a:pt x="1082920" y="35385"/>
                          <a:pt x="1278255" y="0"/>
                        </a:cubicBezTo>
                        <a:cubicBezTo>
                          <a:pt x="1424317" y="-8792"/>
                          <a:pt x="1542705" y="96549"/>
                          <a:pt x="1524000" y="245745"/>
                        </a:cubicBezTo>
                        <a:lnTo>
                          <a:pt x="1524000" y="245745"/>
                        </a:lnTo>
                        <a:cubicBezTo>
                          <a:pt x="1501161" y="389740"/>
                          <a:pt x="1388498" y="487320"/>
                          <a:pt x="1278255" y="491490"/>
                        </a:cubicBezTo>
                        <a:cubicBezTo>
                          <a:pt x="1063882" y="497692"/>
                          <a:pt x="918570" y="473954"/>
                          <a:pt x="762000" y="491490"/>
                        </a:cubicBezTo>
                        <a:cubicBezTo>
                          <a:pt x="605431" y="509026"/>
                          <a:pt x="406477" y="430525"/>
                          <a:pt x="245745" y="491490"/>
                        </a:cubicBezTo>
                        <a:cubicBezTo>
                          <a:pt x="106658" y="503645"/>
                          <a:pt x="-28508" y="392041"/>
                          <a:pt x="0" y="2457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DC0D25-6B90-42DE-8342-33037202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8" name="Pentagono 23">
            <a:extLst>
              <a:ext uri="{FF2B5EF4-FFF2-40B4-BE49-F238E27FC236}">
                <a16:creationId xmlns:a16="http://schemas.microsoft.com/office/drawing/2014/main" id="{382E98CC-D729-4A46-A709-310FA260DAA5}"/>
              </a:ext>
            </a:extLst>
          </p:cNvPr>
          <p:cNvSpPr/>
          <p:nvPr userDrawn="1"/>
        </p:nvSpPr>
        <p:spPr>
          <a:xfrm>
            <a:off x="1835696" y="346347"/>
            <a:ext cx="9975304" cy="792088"/>
          </a:xfrm>
          <a:custGeom>
            <a:avLst/>
            <a:gdLst>
              <a:gd name="connsiteX0" fmla="*/ 0 w 9975304"/>
              <a:gd name="connsiteY0" fmla="*/ 0 h 792088"/>
              <a:gd name="connsiteX1" fmla="*/ 771324 w 9975304"/>
              <a:gd name="connsiteY1" fmla="*/ 0 h 792088"/>
              <a:gd name="connsiteX2" fmla="*/ 1053375 w 9975304"/>
              <a:gd name="connsiteY2" fmla="*/ 0 h 792088"/>
              <a:gd name="connsiteX3" fmla="*/ 1433280 w 9975304"/>
              <a:gd name="connsiteY3" fmla="*/ 0 h 792088"/>
              <a:gd name="connsiteX4" fmla="*/ 2106749 w 9975304"/>
              <a:gd name="connsiteY4" fmla="*/ 0 h 792088"/>
              <a:gd name="connsiteX5" fmla="*/ 2682364 w 9975304"/>
              <a:gd name="connsiteY5" fmla="*/ 0 h 792088"/>
              <a:gd name="connsiteX6" fmla="*/ 3453688 w 9975304"/>
              <a:gd name="connsiteY6" fmla="*/ 0 h 792088"/>
              <a:gd name="connsiteX7" fmla="*/ 4029302 w 9975304"/>
              <a:gd name="connsiteY7" fmla="*/ 0 h 792088"/>
              <a:gd name="connsiteX8" fmla="*/ 4409208 w 9975304"/>
              <a:gd name="connsiteY8" fmla="*/ 0 h 792088"/>
              <a:gd name="connsiteX9" fmla="*/ 4886968 w 9975304"/>
              <a:gd name="connsiteY9" fmla="*/ 0 h 792088"/>
              <a:gd name="connsiteX10" fmla="*/ 5364728 w 9975304"/>
              <a:gd name="connsiteY10" fmla="*/ 0 h 792088"/>
              <a:gd name="connsiteX11" fmla="*/ 5744634 w 9975304"/>
              <a:gd name="connsiteY11" fmla="*/ 0 h 792088"/>
              <a:gd name="connsiteX12" fmla="*/ 6515957 w 9975304"/>
              <a:gd name="connsiteY12" fmla="*/ 0 h 792088"/>
              <a:gd name="connsiteX13" fmla="*/ 6993717 w 9975304"/>
              <a:gd name="connsiteY13" fmla="*/ 0 h 792088"/>
              <a:gd name="connsiteX14" fmla="*/ 7765041 w 9975304"/>
              <a:gd name="connsiteY14" fmla="*/ 0 h 792088"/>
              <a:gd name="connsiteX15" fmla="*/ 8438510 w 9975304"/>
              <a:gd name="connsiteY15" fmla="*/ 0 h 792088"/>
              <a:gd name="connsiteX16" fmla="*/ 8720561 w 9975304"/>
              <a:gd name="connsiteY16" fmla="*/ 0 h 792088"/>
              <a:gd name="connsiteX17" fmla="*/ 9785448 w 9975304"/>
              <a:gd name="connsiteY17" fmla="*/ 0 h 792088"/>
              <a:gd name="connsiteX18" fmla="*/ 9975304 w 9975304"/>
              <a:gd name="connsiteY18" fmla="*/ 396044 h 792088"/>
              <a:gd name="connsiteX19" fmla="*/ 9785448 w 9975304"/>
              <a:gd name="connsiteY19" fmla="*/ 792088 h 792088"/>
              <a:gd name="connsiteX20" fmla="*/ 9014124 w 9975304"/>
              <a:gd name="connsiteY20" fmla="*/ 792088 h 792088"/>
              <a:gd name="connsiteX21" fmla="*/ 8634219 w 9975304"/>
              <a:gd name="connsiteY21" fmla="*/ 792088 h 792088"/>
              <a:gd name="connsiteX22" fmla="*/ 8058604 w 9975304"/>
              <a:gd name="connsiteY22" fmla="*/ 792088 h 792088"/>
              <a:gd name="connsiteX23" fmla="*/ 7482990 w 9975304"/>
              <a:gd name="connsiteY23" fmla="*/ 792088 h 792088"/>
              <a:gd name="connsiteX24" fmla="*/ 7005230 w 9975304"/>
              <a:gd name="connsiteY24" fmla="*/ 792088 h 792088"/>
              <a:gd name="connsiteX25" fmla="*/ 6527469 w 9975304"/>
              <a:gd name="connsiteY25" fmla="*/ 792088 h 792088"/>
              <a:gd name="connsiteX26" fmla="*/ 6049709 w 9975304"/>
              <a:gd name="connsiteY26" fmla="*/ 792088 h 792088"/>
              <a:gd name="connsiteX27" fmla="*/ 5571949 w 9975304"/>
              <a:gd name="connsiteY27" fmla="*/ 792088 h 792088"/>
              <a:gd name="connsiteX28" fmla="*/ 5094189 w 9975304"/>
              <a:gd name="connsiteY28" fmla="*/ 792088 h 792088"/>
              <a:gd name="connsiteX29" fmla="*/ 4420720 w 9975304"/>
              <a:gd name="connsiteY29" fmla="*/ 792088 h 792088"/>
              <a:gd name="connsiteX30" fmla="*/ 4040814 w 9975304"/>
              <a:gd name="connsiteY30" fmla="*/ 792088 h 792088"/>
              <a:gd name="connsiteX31" fmla="*/ 3758763 w 9975304"/>
              <a:gd name="connsiteY31" fmla="*/ 792088 h 792088"/>
              <a:gd name="connsiteX32" fmla="*/ 3378858 w 9975304"/>
              <a:gd name="connsiteY32" fmla="*/ 792088 h 792088"/>
              <a:gd name="connsiteX33" fmla="*/ 2607534 w 9975304"/>
              <a:gd name="connsiteY33" fmla="*/ 792088 h 792088"/>
              <a:gd name="connsiteX34" fmla="*/ 2325483 w 9975304"/>
              <a:gd name="connsiteY34" fmla="*/ 792088 h 792088"/>
              <a:gd name="connsiteX35" fmla="*/ 1554159 w 9975304"/>
              <a:gd name="connsiteY35" fmla="*/ 792088 h 792088"/>
              <a:gd name="connsiteX36" fmla="*/ 978545 w 9975304"/>
              <a:gd name="connsiteY36" fmla="*/ 792088 h 792088"/>
              <a:gd name="connsiteX37" fmla="*/ 0 w 9975304"/>
              <a:gd name="connsiteY37" fmla="*/ 792088 h 792088"/>
              <a:gd name="connsiteX38" fmla="*/ 0 w 9975304"/>
              <a:gd name="connsiteY38" fmla="*/ 411886 h 792088"/>
              <a:gd name="connsiteX39" fmla="*/ 0 w 9975304"/>
              <a:gd name="connsiteY39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75304" h="792088" fill="none" extrusionOk="0">
                <a:moveTo>
                  <a:pt x="0" y="0"/>
                </a:moveTo>
                <a:cubicBezTo>
                  <a:pt x="333163" y="-19747"/>
                  <a:pt x="549058" y="60188"/>
                  <a:pt x="771324" y="0"/>
                </a:cubicBezTo>
                <a:cubicBezTo>
                  <a:pt x="993590" y="-60188"/>
                  <a:pt x="924551" y="18838"/>
                  <a:pt x="1053375" y="0"/>
                </a:cubicBezTo>
                <a:cubicBezTo>
                  <a:pt x="1182199" y="-18838"/>
                  <a:pt x="1300422" y="10350"/>
                  <a:pt x="1433280" y="0"/>
                </a:cubicBezTo>
                <a:cubicBezTo>
                  <a:pt x="1566138" y="-10350"/>
                  <a:pt x="1800534" y="9067"/>
                  <a:pt x="2106749" y="0"/>
                </a:cubicBezTo>
                <a:cubicBezTo>
                  <a:pt x="2412964" y="-9067"/>
                  <a:pt x="2485511" y="61978"/>
                  <a:pt x="2682364" y="0"/>
                </a:cubicBezTo>
                <a:cubicBezTo>
                  <a:pt x="2879217" y="-61978"/>
                  <a:pt x="3092583" y="83094"/>
                  <a:pt x="3453688" y="0"/>
                </a:cubicBezTo>
                <a:cubicBezTo>
                  <a:pt x="3814793" y="-83094"/>
                  <a:pt x="3817249" y="66996"/>
                  <a:pt x="4029302" y="0"/>
                </a:cubicBezTo>
                <a:cubicBezTo>
                  <a:pt x="4241355" y="-66996"/>
                  <a:pt x="4267889" y="38946"/>
                  <a:pt x="4409208" y="0"/>
                </a:cubicBezTo>
                <a:cubicBezTo>
                  <a:pt x="4550527" y="-38946"/>
                  <a:pt x="4733576" y="14345"/>
                  <a:pt x="4886968" y="0"/>
                </a:cubicBezTo>
                <a:cubicBezTo>
                  <a:pt x="5040360" y="-14345"/>
                  <a:pt x="5263914" y="1558"/>
                  <a:pt x="5364728" y="0"/>
                </a:cubicBezTo>
                <a:cubicBezTo>
                  <a:pt x="5465542" y="-1558"/>
                  <a:pt x="5642090" y="42640"/>
                  <a:pt x="5744634" y="0"/>
                </a:cubicBezTo>
                <a:cubicBezTo>
                  <a:pt x="5847178" y="-42640"/>
                  <a:pt x="6254564" y="20232"/>
                  <a:pt x="6515957" y="0"/>
                </a:cubicBezTo>
                <a:cubicBezTo>
                  <a:pt x="6777350" y="-20232"/>
                  <a:pt x="6887531" y="11133"/>
                  <a:pt x="6993717" y="0"/>
                </a:cubicBezTo>
                <a:cubicBezTo>
                  <a:pt x="7099903" y="-11133"/>
                  <a:pt x="7426730" y="28089"/>
                  <a:pt x="7765041" y="0"/>
                </a:cubicBezTo>
                <a:cubicBezTo>
                  <a:pt x="8103352" y="-28089"/>
                  <a:pt x="8249848" y="78894"/>
                  <a:pt x="8438510" y="0"/>
                </a:cubicBezTo>
                <a:cubicBezTo>
                  <a:pt x="8627172" y="-78894"/>
                  <a:pt x="8583063" y="4045"/>
                  <a:pt x="8720561" y="0"/>
                </a:cubicBezTo>
                <a:cubicBezTo>
                  <a:pt x="8858059" y="-4045"/>
                  <a:pt x="9353448" y="37650"/>
                  <a:pt x="9785448" y="0"/>
                </a:cubicBezTo>
                <a:cubicBezTo>
                  <a:pt x="9870148" y="75602"/>
                  <a:pt x="9892874" y="308695"/>
                  <a:pt x="9975304" y="396044"/>
                </a:cubicBezTo>
                <a:cubicBezTo>
                  <a:pt x="9911511" y="602117"/>
                  <a:pt x="9857328" y="636239"/>
                  <a:pt x="9785448" y="792088"/>
                </a:cubicBezTo>
                <a:cubicBezTo>
                  <a:pt x="9474086" y="812344"/>
                  <a:pt x="9329376" y="749959"/>
                  <a:pt x="9014124" y="792088"/>
                </a:cubicBezTo>
                <a:cubicBezTo>
                  <a:pt x="8698872" y="834217"/>
                  <a:pt x="8769697" y="764093"/>
                  <a:pt x="8634219" y="792088"/>
                </a:cubicBezTo>
                <a:cubicBezTo>
                  <a:pt x="8498742" y="820083"/>
                  <a:pt x="8187322" y="781165"/>
                  <a:pt x="8058604" y="792088"/>
                </a:cubicBezTo>
                <a:cubicBezTo>
                  <a:pt x="7929887" y="803011"/>
                  <a:pt x="7641857" y="740319"/>
                  <a:pt x="7482990" y="792088"/>
                </a:cubicBezTo>
                <a:cubicBezTo>
                  <a:pt x="7324123" y="843857"/>
                  <a:pt x="7243440" y="787307"/>
                  <a:pt x="7005230" y="792088"/>
                </a:cubicBezTo>
                <a:cubicBezTo>
                  <a:pt x="6767020" y="796869"/>
                  <a:pt x="6731832" y="790097"/>
                  <a:pt x="6527469" y="792088"/>
                </a:cubicBezTo>
                <a:cubicBezTo>
                  <a:pt x="6323106" y="794079"/>
                  <a:pt x="6260501" y="734888"/>
                  <a:pt x="6049709" y="792088"/>
                </a:cubicBezTo>
                <a:cubicBezTo>
                  <a:pt x="5838917" y="849288"/>
                  <a:pt x="5743555" y="784163"/>
                  <a:pt x="5571949" y="792088"/>
                </a:cubicBezTo>
                <a:cubicBezTo>
                  <a:pt x="5400343" y="800013"/>
                  <a:pt x="5247221" y="763310"/>
                  <a:pt x="5094189" y="792088"/>
                </a:cubicBezTo>
                <a:cubicBezTo>
                  <a:pt x="4941157" y="820866"/>
                  <a:pt x="4681700" y="744678"/>
                  <a:pt x="4420720" y="792088"/>
                </a:cubicBezTo>
                <a:cubicBezTo>
                  <a:pt x="4159740" y="839498"/>
                  <a:pt x="4218148" y="773069"/>
                  <a:pt x="4040814" y="792088"/>
                </a:cubicBezTo>
                <a:cubicBezTo>
                  <a:pt x="3863480" y="811107"/>
                  <a:pt x="3825410" y="762099"/>
                  <a:pt x="3758763" y="792088"/>
                </a:cubicBezTo>
                <a:cubicBezTo>
                  <a:pt x="3692116" y="822077"/>
                  <a:pt x="3514675" y="778600"/>
                  <a:pt x="3378858" y="792088"/>
                </a:cubicBezTo>
                <a:cubicBezTo>
                  <a:pt x="3243041" y="805576"/>
                  <a:pt x="2846872" y="756894"/>
                  <a:pt x="2607534" y="792088"/>
                </a:cubicBezTo>
                <a:cubicBezTo>
                  <a:pt x="2368196" y="827282"/>
                  <a:pt x="2405867" y="781191"/>
                  <a:pt x="2325483" y="792088"/>
                </a:cubicBezTo>
                <a:cubicBezTo>
                  <a:pt x="2245099" y="802985"/>
                  <a:pt x="1813421" y="755420"/>
                  <a:pt x="1554159" y="792088"/>
                </a:cubicBezTo>
                <a:cubicBezTo>
                  <a:pt x="1294897" y="828756"/>
                  <a:pt x="1248091" y="791439"/>
                  <a:pt x="978545" y="792088"/>
                </a:cubicBezTo>
                <a:cubicBezTo>
                  <a:pt x="708999" y="792737"/>
                  <a:pt x="388530" y="693047"/>
                  <a:pt x="0" y="792088"/>
                </a:cubicBezTo>
                <a:cubicBezTo>
                  <a:pt x="-12989" y="645439"/>
                  <a:pt x="14525" y="544076"/>
                  <a:pt x="0" y="411886"/>
                </a:cubicBezTo>
                <a:cubicBezTo>
                  <a:pt x="-14525" y="279696"/>
                  <a:pt x="17975" y="115690"/>
                  <a:pt x="0" y="0"/>
                </a:cubicBezTo>
                <a:close/>
              </a:path>
              <a:path w="9975304" h="792088" stroke="0" extrusionOk="0">
                <a:moveTo>
                  <a:pt x="0" y="0"/>
                </a:moveTo>
                <a:cubicBezTo>
                  <a:pt x="93626" y="-6096"/>
                  <a:pt x="219310" y="8470"/>
                  <a:pt x="379906" y="0"/>
                </a:cubicBezTo>
                <a:cubicBezTo>
                  <a:pt x="540502" y="-8470"/>
                  <a:pt x="904442" y="90841"/>
                  <a:pt x="1151229" y="0"/>
                </a:cubicBezTo>
                <a:cubicBezTo>
                  <a:pt x="1398016" y="-90841"/>
                  <a:pt x="1567012" y="68672"/>
                  <a:pt x="1824698" y="0"/>
                </a:cubicBezTo>
                <a:cubicBezTo>
                  <a:pt x="2082384" y="-68672"/>
                  <a:pt x="2309019" y="3930"/>
                  <a:pt x="2498167" y="0"/>
                </a:cubicBezTo>
                <a:cubicBezTo>
                  <a:pt x="2687315" y="-3930"/>
                  <a:pt x="2809697" y="47418"/>
                  <a:pt x="2975927" y="0"/>
                </a:cubicBezTo>
                <a:cubicBezTo>
                  <a:pt x="3142157" y="-47418"/>
                  <a:pt x="3195169" y="16474"/>
                  <a:pt x="3257979" y="0"/>
                </a:cubicBezTo>
                <a:cubicBezTo>
                  <a:pt x="3320789" y="-16474"/>
                  <a:pt x="3538496" y="36513"/>
                  <a:pt x="3637884" y="0"/>
                </a:cubicBezTo>
                <a:cubicBezTo>
                  <a:pt x="3737272" y="-36513"/>
                  <a:pt x="3921501" y="32772"/>
                  <a:pt x="4115644" y="0"/>
                </a:cubicBezTo>
                <a:cubicBezTo>
                  <a:pt x="4309787" y="-32772"/>
                  <a:pt x="4469425" y="40838"/>
                  <a:pt x="4593404" y="0"/>
                </a:cubicBezTo>
                <a:cubicBezTo>
                  <a:pt x="4717383" y="-40838"/>
                  <a:pt x="4969195" y="43425"/>
                  <a:pt x="5071165" y="0"/>
                </a:cubicBezTo>
                <a:cubicBezTo>
                  <a:pt x="5173135" y="-43425"/>
                  <a:pt x="5217311" y="25975"/>
                  <a:pt x="5353216" y="0"/>
                </a:cubicBezTo>
                <a:cubicBezTo>
                  <a:pt x="5489121" y="-25975"/>
                  <a:pt x="5497075" y="1495"/>
                  <a:pt x="5635267" y="0"/>
                </a:cubicBezTo>
                <a:cubicBezTo>
                  <a:pt x="5773459" y="-1495"/>
                  <a:pt x="5941659" y="13963"/>
                  <a:pt x="6113027" y="0"/>
                </a:cubicBezTo>
                <a:cubicBezTo>
                  <a:pt x="6284395" y="-13963"/>
                  <a:pt x="6282482" y="13940"/>
                  <a:pt x="6395078" y="0"/>
                </a:cubicBezTo>
                <a:cubicBezTo>
                  <a:pt x="6507674" y="-13940"/>
                  <a:pt x="6771188" y="68992"/>
                  <a:pt x="6970693" y="0"/>
                </a:cubicBezTo>
                <a:cubicBezTo>
                  <a:pt x="7170198" y="-68992"/>
                  <a:pt x="7382195" y="40282"/>
                  <a:pt x="7546307" y="0"/>
                </a:cubicBezTo>
                <a:cubicBezTo>
                  <a:pt x="7710419" y="-40282"/>
                  <a:pt x="8010495" y="5180"/>
                  <a:pt x="8219776" y="0"/>
                </a:cubicBezTo>
                <a:cubicBezTo>
                  <a:pt x="8429057" y="-5180"/>
                  <a:pt x="8755426" y="73617"/>
                  <a:pt x="8991100" y="0"/>
                </a:cubicBezTo>
                <a:cubicBezTo>
                  <a:pt x="9226774" y="-73617"/>
                  <a:pt x="9208571" y="25126"/>
                  <a:pt x="9273151" y="0"/>
                </a:cubicBezTo>
                <a:cubicBezTo>
                  <a:pt x="9337731" y="-25126"/>
                  <a:pt x="9606800" y="11259"/>
                  <a:pt x="9785448" y="0"/>
                </a:cubicBezTo>
                <a:cubicBezTo>
                  <a:pt x="9904056" y="183813"/>
                  <a:pt x="9887947" y="300478"/>
                  <a:pt x="9975304" y="396044"/>
                </a:cubicBezTo>
                <a:cubicBezTo>
                  <a:pt x="9891262" y="587640"/>
                  <a:pt x="9835208" y="675495"/>
                  <a:pt x="9785448" y="792088"/>
                </a:cubicBezTo>
                <a:cubicBezTo>
                  <a:pt x="9605230" y="822273"/>
                  <a:pt x="9361533" y="740815"/>
                  <a:pt x="9209833" y="792088"/>
                </a:cubicBezTo>
                <a:cubicBezTo>
                  <a:pt x="9058134" y="843361"/>
                  <a:pt x="8805591" y="772795"/>
                  <a:pt x="8634219" y="792088"/>
                </a:cubicBezTo>
                <a:cubicBezTo>
                  <a:pt x="8462847" y="811381"/>
                  <a:pt x="8422987" y="754721"/>
                  <a:pt x="8254313" y="792088"/>
                </a:cubicBezTo>
                <a:cubicBezTo>
                  <a:pt x="8085639" y="829455"/>
                  <a:pt x="7914710" y="721947"/>
                  <a:pt x="7580844" y="792088"/>
                </a:cubicBezTo>
                <a:cubicBezTo>
                  <a:pt x="7246978" y="862229"/>
                  <a:pt x="7284781" y="790332"/>
                  <a:pt x="7103084" y="792088"/>
                </a:cubicBezTo>
                <a:cubicBezTo>
                  <a:pt x="6921387" y="793844"/>
                  <a:pt x="6493868" y="706751"/>
                  <a:pt x="6331760" y="792088"/>
                </a:cubicBezTo>
                <a:cubicBezTo>
                  <a:pt x="6169652" y="877425"/>
                  <a:pt x="5962412" y="770398"/>
                  <a:pt x="5854000" y="792088"/>
                </a:cubicBezTo>
                <a:cubicBezTo>
                  <a:pt x="5745588" y="813778"/>
                  <a:pt x="5388101" y="757980"/>
                  <a:pt x="5180531" y="792088"/>
                </a:cubicBezTo>
                <a:cubicBezTo>
                  <a:pt x="4972961" y="826196"/>
                  <a:pt x="4802492" y="790488"/>
                  <a:pt x="4702771" y="792088"/>
                </a:cubicBezTo>
                <a:cubicBezTo>
                  <a:pt x="4603050" y="793688"/>
                  <a:pt x="4203753" y="787180"/>
                  <a:pt x="4029302" y="792088"/>
                </a:cubicBezTo>
                <a:cubicBezTo>
                  <a:pt x="3854851" y="796996"/>
                  <a:pt x="3735875" y="760063"/>
                  <a:pt x="3551542" y="792088"/>
                </a:cubicBezTo>
                <a:cubicBezTo>
                  <a:pt x="3367209" y="824113"/>
                  <a:pt x="3188137" y="745973"/>
                  <a:pt x="3073782" y="792088"/>
                </a:cubicBezTo>
                <a:cubicBezTo>
                  <a:pt x="2959427" y="838203"/>
                  <a:pt x="2640566" y="780744"/>
                  <a:pt x="2400313" y="792088"/>
                </a:cubicBezTo>
                <a:cubicBezTo>
                  <a:pt x="2160060" y="803432"/>
                  <a:pt x="2149932" y="774209"/>
                  <a:pt x="2020407" y="792088"/>
                </a:cubicBezTo>
                <a:cubicBezTo>
                  <a:pt x="1890882" y="809967"/>
                  <a:pt x="1649162" y="750512"/>
                  <a:pt x="1444793" y="792088"/>
                </a:cubicBezTo>
                <a:cubicBezTo>
                  <a:pt x="1240424" y="833664"/>
                  <a:pt x="1150195" y="745318"/>
                  <a:pt x="869178" y="792088"/>
                </a:cubicBezTo>
                <a:cubicBezTo>
                  <a:pt x="588161" y="838858"/>
                  <a:pt x="179661" y="703487"/>
                  <a:pt x="0" y="792088"/>
                </a:cubicBezTo>
                <a:cubicBezTo>
                  <a:pt x="-7836" y="648540"/>
                  <a:pt x="17033" y="490019"/>
                  <a:pt x="0" y="396044"/>
                </a:cubicBezTo>
                <a:cubicBezTo>
                  <a:pt x="-17033" y="302069"/>
                  <a:pt x="29834" y="125607"/>
                  <a:pt x="0" y="0"/>
                </a:cubicBezTo>
                <a:close/>
              </a:path>
            </a:pathLst>
          </a:custGeom>
          <a:solidFill>
            <a:srgbClr val="00A7BD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622995372">
                  <a:prstGeom prst="homePlate">
                    <a:avLst>
                      <a:gd name="adj" fmla="val 2396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magine 9" descr="ritaglio.png">
            <a:extLst>
              <a:ext uri="{FF2B5EF4-FFF2-40B4-BE49-F238E27FC236}">
                <a16:creationId xmlns:a16="http://schemas.microsoft.com/office/drawing/2014/main" id="{680923A8-6373-4570-8D8D-2AD91FD689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1201317" y="634379"/>
            <a:ext cx="1484782" cy="21602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F7F6E5-16C0-4156-A437-1ED7F595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03225"/>
            <a:ext cx="950528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pic>
        <p:nvPicPr>
          <p:cNvPr id="12" name="Immagine 11" descr="ritaglio.png">
            <a:extLst>
              <a:ext uri="{FF2B5EF4-FFF2-40B4-BE49-F238E27FC236}">
                <a16:creationId xmlns:a16="http://schemas.microsoft.com/office/drawing/2014/main" id="{76CE3EE5-3B78-44D5-81B9-A01AA7283F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>
            <a:off x="33338" y="289718"/>
            <a:ext cx="1783173" cy="146923"/>
          </a:xfrm>
          <a:prstGeom prst="rect">
            <a:avLst/>
          </a:prstGeom>
        </p:spPr>
      </p:pic>
      <p:sp>
        <p:nvSpPr>
          <p:cNvPr id="13" name="Rettangolo con angoli in alto arrotondati 12">
            <a:extLst>
              <a:ext uri="{FF2B5EF4-FFF2-40B4-BE49-F238E27FC236}">
                <a16:creationId xmlns:a16="http://schemas.microsoft.com/office/drawing/2014/main" id="{7B984833-4D53-4887-8AB8-F4F2C5413116}"/>
              </a:ext>
            </a:extLst>
          </p:cNvPr>
          <p:cNvSpPr/>
          <p:nvPr userDrawn="1"/>
        </p:nvSpPr>
        <p:spPr>
          <a:xfrm rot="10800000">
            <a:off x="607219" y="288130"/>
            <a:ext cx="780006" cy="864393"/>
          </a:xfrm>
          <a:prstGeom prst="round2SameRect">
            <a:avLst>
              <a:gd name="adj1" fmla="val 7203"/>
              <a:gd name="adj2" fmla="val 0"/>
            </a:avLst>
          </a:prstGeom>
          <a:solidFill>
            <a:srgbClr val="00A7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con angoli in alto arrotondati 13">
            <a:extLst>
              <a:ext uri="{FF2B5EF4-FFF2-40B4-BE49-F238E27FC236}">
                <a16:creationId xmlns:a16="http://schemas.microsoft.com/office/drawing/2014/main" id="{07FCE823-60BB-4E42-87A5-AA66D6DB5751}"/>
              </a:ext>
            </a:extLst>
          </p:cNvPr>
          <p:cNvSpPr/>
          <p:nvPr userDrawn="1"/>
        </p:nvSpPr>
        <p:spPr>
          <a:xfrm>
            <a:off x="535781" y="216038"/>
            <a:ext cx="692945" cy="720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erchio parziale 14">
            <a:extLst>
              <a:ext uri="{FF2B5EF4-FFF2-40B4-BE49-F238E27FC236}">
                <a16:creationId xmlns:a16="http://schemas.microsoft.com/office/drawing/2014/main" id="{C3F7498A-09B9-4446-8538-D3FE1F8B3556}"/>
              </a:ext>
            </a:extLst>
          </p:cNvPr>
          <p:cNvSpPr/>
          <p:nvPr userDrawn="1"/>
        </p:nvSpPr>
        <p:spPr>
          <a:xfrm rot="5400000">
            <a:off x="456759" y="216038"/>
            <a:ext cx="152400" cy="152400"/>
          </a:xfrm>
          <a:prstGeom prst="pie">
            <a:avLst>
              <a:gd name="adj1" fmla="val 5404685"/>
              <a:gd name="adj2" fmla="val 16200000"/>
            </a:avLst>
          </a:prstGeom>
          <a:gradFill flip="none" rotWithShape="1">
            <a:gsLst>
              <a:gs pos="0">
                <a:srgbClr val="005864"/>
              </a:gs>
              <a:gs pos="23000">
                <a:srgbClr val="003A42"/>
              </a:gs>
              <a:gs pos="69000">
                <a:srgbClr val="007A8A"/>
              </a:gs>
              <a:gs pos="97000">
                <a:srgbClr val="00A7B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itardo 15">
            <a:extLst>
              <a:ext uri="{FF2B5EF4-FFF2-40B4-BE49-F238E27FC236}">
                <a16:creationId xmlns:a16="http://schemas.microsoft.com/office/drawing/2014/main" id="{250EEB86-C2FB-4183-9BF7-C9D4E97F42DA}"/>
              </a:ext>
            </a:extLst>
          </p:cNvPr>
          <p:cNvSpPr/>
          <p:nvPr userDrawn="1"/>
        </p:nvSpPr>
        <p:spPr>
          <a:xfrm>
            <a:off x="1228726" y="216037"/>
            <a:ext cx="158500" cy="152400"/>
          </a:xfrm>
          <a:prstGeom prst="flowChartDelay">
            <a:avLst/>
          </a:prstGeom>
          <a:solidFill>
            <a:srgbClr val="00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E835F2C-A097-449D-948A-3219A551A3E8}"/>
              </a:ext>
            </a:extLst>
          </p:cNvPr>
          <p:cNvSpPr/>
          <p:nvPr userDrawn="1"/>
        </p:nvSpPr>
        <p:spPr>
          <a:xfrm>
            <a:off x="627333" y="323054"/>
            <a:ext cx="739776" cy="7397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C314426-F678-4F68-903B-465CD37B500C}"/>
              </a:ext>
            </a:extLst>
          </p:cNvPr>
          <p:cNvSpPr/>
          <p:nvPr userDrawn="1"/>
        </p:nvSpPr>
        <p:spPr>
          <a:xfrm>
            <a:off x="689518" y="385239"/>
            <a:ext cx="615408" cy="61540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F263582-C2FF-4907-9914-D91624E4C8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83" y="6321516"/>
            <a:ext cx="1103084" cy="44123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9B4F17-9911-41C3-A58C-2ECF57642CED}"/>
              </a:ext>
            </a:extLst>
          </p:cNvPr>
          <p:cNvSpPr txBox="1"/>
          <p:nvPr userDrawn="1"/>
        </p:nvSpPr>
        <p:spPr>
          <a:xfrm>
            <a:off x="1679655" y="6474881"/>
            <a:ext cx="8258175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Care My </a:t>
            </a:r>
            <a:r>
              <a:rPr lang="it-IT" dirty="0" err="1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Breath</a:t>
            </a:r>
            <a:r>
              <a:rPr lang="it-IT" dirty="0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La Pneumologia sul Territorio: Nuove Sfide e Nuovi Orizzonti </a:t>
            </a:r>
            <a:endParaRPr lang="en-GB" dirty="0">
              <a:solidFill>
                <a:srgbClr val="F4F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A08D4A-C9CB-423F-9707-55B06834F203}"/>
              </a:ext>
            </a:extLst>
          </p:cNvPr>
          <p:cNvSpPr txBox="1"/>
          <p:nvPr userDrawn="1"/>
        </p:nvSpPr>
        <p:spPr>
          <a:xfrm>
            <a:off x="9567283" y="6354246"/>
            <a:ext cx="1396891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A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un Prodotto</a:t>
            </a:r>
            <a:endParaRPr lang="en-GB" dirty="0">
              <a:solidFill>
                <a:srgbClr val="00A7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6956CF4-904B-42CD-B8C6-387B6CA20AAB}"/>
              </a:ext>
            </a:extLst>
          </p:cNvPr>
          <p:cNvSpPr txBox="1"/>
          <p:nvPr userDrawn="1"/>
        </p:nvSpPr>
        <p:spPr>
          <a:xfrm rot="2473319">
            <a:off x="-226173" y="6063087"/>
            <a:ext cx="183138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RIABILITAZIONE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B53AEF60-FDB3-42E8-8768-B17254ED25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3213" y="468463"/>
            <a:ext cx="514009" cy="4078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89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2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5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iscia diagonale 24">
            <a:extLst>
              <a:ext uri="{FF2B5EF4-FFF2-40B4-BE49-F238E27FC236}">
                <a16:creationId xmlns:a16="http://schemas.microsoft.com/office/drawing/2014/main" id="{C61E8102-0286-4969-89FC-B28EA351970B}"/>
              </a:ext>
            </a:extLst>
          </p:cNvPr>
          <p:cNvSpPr/>
          <p:nvPr userDrawn="1"/>
        </p:nvSpPr>
        <p:spPr>
          <a:xfrm flipV="1">
            <a:off x="-1" y="5317771"/>
            <a:ext cx="1783173" cy="1540229"/>
          </a:xfrm>
          <a:prstGeom prst="diagStripe">
            <a:avLst>
              <a:gd name="adj" fmla="val 50707"/>
            </a:avLst>
          </a:prstGeom>
          <a:solidFill>
            <a:srgbClr val="00A7BD"/>
          </a:solidFill>
          <a:ln>
            <a:noFill/>
          </a:ln>
          <a:effectLst>
            <a:outerShdw blurRad="50800" sx="108000" sy="10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3F253A4-397F-434C-B346-D8B44F7FA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"/>
          </a:blip>
          <a:srcRect b="17607"/>
          <a:stretch/>
        </p:blipFill>
        <p:spPr>
          <a:xfrm>
            <a:off x="473748" y="1352566"/>
            <a:ext cx="11244504" cy="5505434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3D0274A-D066-4E73-9D2E-6AE3BA6F6FCA}"/>
              </a:ext>
            </a:extLst>
          </p:cNvPr>
          <p:cNvSpPr/>
          <p:nvPr userDrawn="1"/>
        </p:nvSpPr>
        <p:spPr>
          <a:xfrm>
            <a:off x="9567283" y="6293167"/>
            <a:ext cx="2491367" cy="491490"/>
          </a:xfrm>
          <a:prstGeom prst="roundRect">
            <a:avLst>
              <a:gd name="adj" fmla="val 50000"/>
            </a:avLst>
          </a:prstGeom>
          <a:solidFill>
            <a:srgbClr val="F4F7E2"/>
          </a:solidFill>
          <a:ln w="28575">
            <a:solidFill>
              <a:srgbClr val="00A7BD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524000"/>
                      <a:gd name="connsiteY0" fmla="*/ 245745 h 491490"/>
                      <a:gd name="connsiteX1" fmla="*/ 245745 w 1524000"/>
                      <a:gd name="connsiteY1" fmla="*/ 0 h 491490"/>
                      <a:gd name="connsiteX2" fmla="*/ 751675 w 1524000"/>
                      <a:gd name="connsiteY2" fmla="*/ 0 h 491490"/>
                      <a:gd name="connsiteX3" fmla="*/ 1278255 w 1524000"/>
                      <a:gd name="connsiteY3" fmla="*/ 0 h 491490"/>
                      <a:gd name="connsiteX4" fmla="*/ 1524000 w 1524000"/>
                      <a:gd name="connsiteY4" fmla="*/ 245745 h 491490"/>
                      <a:gd name="connsiteX5" fmla="*/ 1524000 w 1524000"/>
                      <a:gd name="connsiteY5" fmla="*/ 245745 h 491490"/>
                      <a:gd name="connsiteX6" fmla="*/ 1278255 w 1524000"/>
                      <a:gd name="connsiteY6" fmla="*/ 491490 h 491490"/>
                      <a:gd name="connsiteX7" fmla="*/ 741350 w 1524000"/>
                      <a:gd name="connsiteY7" fmla="*/ 491490 h 491490"/>
                      <a:gd name="connsiteX8" fmla="*/ 245745 w 1524000"/>
                      <a:gd name="connsiteY8" fmla="*/ 491490 h 491490"/>
                      <a:gd name="connsiteX9" fmla="*/ 0 w 1524000"/>
                      <a:gd name="connsiteY9" fmla="*/ 245745 h 49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491490" fill="none" extrusionOk="0">
                        <a:moveTo>
                          <a:pt x="0" y="245745"/>
                        </a:moveTo>
                        <a:cubicBezTo>
                          <a:pt x="593" y="126076"/>
                          <a:pt x="124828" y="24846"/>
                          <a:pt x="245745" y="0"/>
                        </a:cubicBezTo>
                        <a:cubicBezTo>
                          <a:pt x="388738" y="-16109"/>
                          <a:pt x="570849" y="46023"/>
                          <a:pt x="751675" y="0"/>
                        </a:cubicBezTo>
                        <a:cubicBezTo>
                          <a:pt x="932501" y="-46023"/>
                          <a:pt x="1129696" y="4255"/>
                          <a:pt x="1278255" y="0"/>
                        </a:cubicBezTo>
                        <a:cubicBezTo>
                          <a:pt x="1432087" y="12118"/>
                          <a:pt x="1520823" y="116293"/>
                          <a:pt x="1524000" y="245745"/>
                        </a:cubicBezTo>
                        <a:lnTo>
                          <a:pt x="1524000" y="245745"/>
                        </a:lnTo>
                        <a:cubicBezTo>
                          <a:pt x="1526872" y="366890"/>
                          <a:pt x="1390437" y="465102"/>
                          <a:pt x="1278255" y="491490"/>
                        </a:cubicBezTo>
                        <a:cubicBezTo>
                          <a:pt x="1164239" y="542475"/>
                          <a:pt x="988402" y="444597"/>
                          <a:pt x="741350" y="491490"/>
                        </a:cubicBezTo>
                        <a:cubicBezTo>
                          <a:pt x="494299" y="538383"/>
                          <a:pt x="428684" y="482906"/>
                          <a:pt x="245745" y="491490"/>
                        </a:cubicBezTo>
                        <a:cubicBezTo>
                          <a:pt x="114854" y="482499"/>
                          <a:pt x="-14303" y="344570"/>
                          <a:pt x="0" y="245745"/>
                        </a:cubicBezTo>
                        <a:close/>
                      </a:path>
                      <a:path w="1524000" h="491490" stroke="0" extrusionOk="0">
                        <a:moveTo>
                          <a:pt x="0" y="245745"/>
                        </a:moveTo>
                        <a:cubicBezTo>
                          <a:pt x="11656" y="113201"/>
                          <a:pt x="123460" y="27992"/>
                          <a:pt x="245745" y="0"/>
                        </a:cubicBezTo>
                        <a:cubicBezTo>
                          <a:pt x="497576" y="-46889"/>
                          <a:pt x="655320" y="52977"/>
                          <a:pt x="782650" y="0"/>
                        </a:cubicBezTo>
                        <a:cubicBezTo>
                          <a:pt x="909980" y="-52977"/>
                          <a:pt x="1082920" y="35385"/>
                          <a:pt x="1278255" y="0"/>
                        </a:cubicBezTo>
                        <a:cubicBezTo>
                          <a:pt x="1424317" y="-8792"/>
                          <a:pt x="1542705" y="96549"/>
                          <a:pt x="1524000" y="245745"/>
                        </a:cubicBezTo>
                        <a:lnTo>
                          <a:pt x="1524000" y="245745"/>
                        </a:lnTo>
                        <a:cubicBezTo>
                          <a:pt x="1501161" y="389740"/>
                          <a:pt x="1388498" y="487320"/>
                          <a:pt x="1278255" y="491490"/>
                        </a:cubicBezTo>
                        <a:cubicBezTo>
                          <a:pt x="1063882" y="497692"/>
                          <a:pt x="918570" y="473954"/>
                          <a:pt x="762000" y="491490"/>
                        </a:cubicBezTo>
                        <a:cubicBezTo>
                          <a:pt x="605431" y="509026"/>
                          <a:pt x="406477" y="430525"/>
                          <a:pt x="245745" y="491490"/>
                        </a:cubicBezTo>
                        <a:cubicBezTo>
                          <a:pt x="106658" y="503645"/>
                          <a:pt x="-28508" y="392041"/>
                          <a:pt x="0" y="2457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DC0D25-6B90-42DE-8342-33037202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8" name="Pentagono 23">
            <a:extLst>
              <a:ext uri="{FF2B5EF4-FFF2-40B4-BE49-F238E27FC236}">
                <a16:creationId xmlns:a16="http://schemas.microsoft.com/office/drawing/2014/main" id="{382E98CC-D729-4A46-A709-310FA260DAA5}"/>
              </a:ext>
            </a:extLst>
          </p:cNvPr>
          <p:cNvSpPr/>
          <p:nvPr userDrawn="1"/>
        </p:nvSpPr>
        <p:spPr>
          <a:xfrm>
            <a:off x="1835696" y="346347"/>
            <a:ext cx="9975304" cy="792088"/>
          </a:xfrm>
          <a:custGeom>
            <a:avLst/>
            <a:gdLst>
              <a:gd name="connsiteX0" fmla="*/ 0 w 9975304"/>
              <a:gd name="connsiteY0" fmla="*/ 0 h 792088"/>
              <a:gd name="connsiteX1" fmla="*/ 771324 w 9975304"/>
              <a:gd name="connsiteY1" fmla="*/ 0 h 792088"/>
              <a:gd name="connsiteX2" fmla="*/ 1053375 w 9975304"/>
              <a:gd name="connsiteY2" fmla="*/ 0 h 792088"/>
              <a:gd name="connsiteX3" fmla="*/ 1433280 w 9975304"/>
              <a:gd name="connsiteY3" fmla="*/ 0 h 792088"/>
              <a:gd name="connsiteX4" fmla="*/ 2106749 w 9975304"/>
              <a:gd name="connsiteY4" fmla="*/ 0 h 792088"/>
              <a:gd name="connsiteX5" fmla="*/ 2682364 w 9975304"/>
              <a:gd name="connsiteY5" fmla="*/ 0 h 792088"/>
              <a:gd name="connsiteX6" fmla="*/ 3453688 w 9975304"/>
              <a:gd name="connsiteY6" fmla="*/ 0 h 792088"/>
              <a:gd name="connsiteX7" fmla="*/ 4029302 w 9975304"/>
              <a:gd name="connsiteY7" fmla="*/ 0 h 792088"/>
              <a:gd name="connsiteX8" fmla="*/ 4409208 w 9975304"/>
              <a:gd name="connsiteY8" fmla="*/ 0 h 792088"/>
              <a:gd name="connsiteX9" fmla="*/ 4886968 w 9975304"/>
              <a:gd name="connsiteY9" fmla="*/ 0 h 792088"/>
              <a:gd name="connsiteX10" fmla="*/ 5364728 w 9975304"/>
              <a:gd name="connsiteY10" fmla="*/ 0 h 792088"/>
              <a:gd name="connsiteX11" fmla="*/ 5744634 w 9975304"/>
              <a:gd name="connsiteY11" fmla="*/ 0 h 792088"/>
              <a:gd name="connsiteX12" fmla="*/ 6515957 w 9975304"/>
              <a:gd name="connsiteY12" fmla="*/ 0 h 792088"/>
              <a:gd name="connsiteX13" fmla="*/ 6993717 w 9975304"/>
              <a:gd name="connsiteY13" fmla="*/ 0 h 792088"/>
              <a:gd name="connsiteX14" fmla="*/ 7765041 w 9975304"/>
              <a:gd name="connsiteY14" fmla="*/ 0 h 792088"/>
              <a:gd name="connsiteX15" fmla="*/ 8438510 w 9975304"/>
              <a:gd name="connsiteY15" fmla="*/ 0 h 792088"/>
              <a:gd name="connsiteX16" fmla="*/ 8720561 w 9975304"/>
              <a:gd name="connsiteY16" fmla="*/ 0 h 792088"/>
              <a:gd name="connsiteX17" fmla="*/ 9785448 w 9975304"/>
              <a:gd name="connsiteY17" fmla="*/ 0 h 792088"/>
              <a:gd name="connsiteX18" fmla="*/ 9975304 w 9975304"/>
              <a:gd name="connsiteY18" fmla="*/ 396044 h 792088"/>
              <a:gd name="connsiteX19" fmla="*/ 9785448 w 9975304"/>
              <a:gd name="connsiteY19" fmla="*/ 792088 h 792088"/>
              <a:gd name="connsiteX20" fmla="*/ 9014124 w 9975304"/>
              <a:gd name="connsiteY20" fmla="*/ 792088 h 792088"/>
              <a:gd name="connsiteX21" fmla="*/ 8634219 w 9975304"/>
              <a:gd name="connsiteY21" fmla="*/ 792088 h 792088"/>
              <a:gd name="connsiteX22" fmla="*/ 8058604 w 9975304"/>
              <a:gd name="connsiteY22" fmla="*/ 792088 h 792088"/>
              <a:gd name="connsiteX23" fmla="*/ 7482990 w 9975304"/>
              <a:gd name="connsiteY23" fmla="*/ 792088 h 792088"/>
              <a:gd name="connsiteX24" fmla="*/ 7005230 w 9975304"/>
              <a:gd name="connsiteY24" fmla="*/ 792088 h 792088"/>
              <a:gd name="connsiteX25" fmla="*/ 6527469 w 9975304"/>
              <a:gd name="connsiteY25" fmla="*/ 792088 h 792088"/>
              <a:gd name="connsiteX26" fmla="*/ 6049709 w 9975304"/>
              <a:gd name="connsiteY26" fmla="*/ 792088 h 792088"/>
              <a:gd name="connsiteX27" fmla="*/ 5571949 w 9975304"/>
              <a:gd name="connsiteY27" fmla="*/ 792088 h 792088"/>
              <a:gd name="connsiteX28" fmla="*/ 5094189 w 9975304"/>
              <a:gd name="connsiteY28" fmla="*/ 792088 h 792088"/>
              <a:gd name="connsiteX29" fmla="*/ 4420720 w 9975304"/>
              <a:gd name="connsiteY29" fmla="*/ 792088 h 792088"/>
              <a:gd name="connsiteX30" fmla="*/ 4040814 w 9975304"/>
              <a:gd name="connsiteY30" fmla="*/ 792088 h 792088"/>
              <a:gd name="connsiteX31" fmla="*/ 3758763 w 9975304"/>
              <a:gd name="connsiteY31" fmla="*/ 792088 h 792088"/>
              <a:gd name="connsiteX32" fmla="*/ 3378858 w 9975304"/>
              <a:gd name="connsiteY32" fmla="*/ 792088 h 792088"/>
              <a:gd name="connsiteX33" fmla="*/ 2607534 w 9975304"/>
              <a:gd name="connsiteY33" fmla="*/ 792088 h 792088"/>
              <a:gd name="connsiteX34" fmla="*/ 2325483 w 9975304"/>
              <a:gd name="connsiteY34" fmla="*/ 792088 h 792088"/>
              <a:gd name="connsiteX35" fmla="*/ 1554159 w 9975304"/>
              <a:gd name="connsiteY35" fmla="*/ 792088 h 792088"/>
              <a:gd name="connsiteX36" fmla="*/ 978545 w 9975304"/>
              <a:gd name="connsiteY36" fmla="*/ 792088 h 792088"/>
              <a:gd name="connsiteX37" fmla="*/ 0 w 9975304"/>
              <a:gd name="connsiteY37" fmla="*/ 792088 h 792088"/>
              <a:gd name="connsiteX38" fmla="*/ 0 w 9975304"/>
              <a:gd name="connsiteY38" fmla="*/ 411886 h 792088"/>
              <a:gd name="connsiteX39" fmla="*/ 0 w 9975304"/>
              <a:gd name="connsiteY39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75304" h="792088" fill="none" extrusionOk="0">
                <a:moveTo>
                  <a:pt x="0" y="0"/>
                </a:moveTo>
                <a:cubicBezTo>
                  <a:pt x="333163" y="-19747"/>
                  <a:pt x="549058" y="60188"/>
                  <a:pt x="771324" y="0"/>
                </a:cubicBezTo>
                <a:cubicBezTo>
                  <a:pt x="993590" y="-60188"/>
                  <a:pt x="924551" y="18838"/>
                  <a:pt x="1053375" y="0"/>
                </a:cubicBezTo>
                <a:cubicBezTo>
                  <a:pt x="1182199" y="-18838"/>
                  <a:pt x="1300422" y="10350"/>
                  <a:pt x="1433280" y="0"/>
                </a:cubicBezTo>
                <a:cubicBezTo>
                  <a:pt x="1566138" y="-10350"/>
                  <a:pt x="1800534" y="9067"/>
                  <a:pt x="2106749" y="0"/>
                </a:cubicBezTo>
                <a:cubicBezTo>
                  <a:pt x="2412964" y="-9067"/>
                  <a:pt x="2485511" y="61978"/>
                  <a:pt x="2682364" y="0"/>
                </a:cubicBezTo>
                <a:cubicBezTo>
                  <a:pt x="2879217" y="-61978"/>
                  <a:pt x="3092583" y="83094"/>
                  <a:pt x="3453688" y="0"/>
                </a:cubicBezTo>
                <a:cubicBezTo>
                  <a:pt x="3814793" y="-83094"/>
                  <a:pt x="3817249" y="66996"/>
                  <a:pt x="4029302" y="0"/>
                </a:cubicBezTo>
                <a:cubicBezTo>
                  <a:pt x="4241355" y="-66996"/>
                  <a:pt x="4267889" y="38946"/>
                  <a:pt x="4409208" y="0"/>
                </a:cubicBezTo>
                <a:cubicBezTo>
                  <a:pt x="4550527" y="-38946"/>
                  <a:pt x="4733576" y="14345"/>
                  <a:pt x="4886968" y="0"/>
                </a:cubicBezTo>
                <a:cubicBezTo>
                  <a:pt x="5040360" y="-14345"/>
                  <a:pt x="5263914" y="1558"/>
                  <a:pt x="5364728" y="0"/>
                </a:cubicBezTo>
                <a:cubicBezTo>
                  <a:pt x="5465542" y="-1558"/>
                  <a:pt x="5642090" y="42640"/>
                  <a:pt x="5744634" y="0"/>
                </a:cubicBezTo>
                <a:cubicBezTo>
                  <a:pt x="5847178" y="-42640"/>
                  <a:pt x="6254564" y="20232"/>
                  <a:pt x="6515957" y="0"/>
                </a:cubicBezTo>
                <a:cubicBezTo>
                  <a:pt x="6777350" y="-20232"/>
                  <a:pt x="6887531" y="11133"/>
                  <a:pt x="6993717" y="0"/>
                </a:cubicBezTo>
                <a:cubicBezTo>
                  <a:pt x="7099903" y="-11133"/>
                  <a:pt x="7426730" y="28089"/>
                  <a:pt x="7765041" y="0"/>
                </a:cubicBezTo>
                <a:cubicBezTo>
                  <a:pt x="8103352" y="-28089"/>
                  <a:pt x="8249848" y="78894"/>
                  <a:pt x="8438510" y="0"/>
                </a:cubicBezTo>
                <a:cubicBezTo>
                  <a:pt x="8627172" y="-78894"/>
                  <a:pt x="8583063" y="4045"/>
                  <a:pt x="8720561" y="0"/>
                </a:cubicBezTo>
                <a:cubicBezTo>
                  <a:pt x="8858059" y="-4045"/>
                  <a:pt x="9353448" y="37650"/>
                  <a:pt x="9785448" y="0"/>
                </a:cubicBezTo>
                <a:cubicBezTo>
                  <a:pt x="9870148" y="75602"/>
                  <a:pt x="9892874" y="308695"/>
                  <a:pt x="9975304" y="396044"/>
                </a:cubicBezTo>
                <a:cubicBezTo>
                  <a:pt x="9911511" y="602117"/>
                  <a:pt x="9857328" y="636239"/>
                  <a:pt x="9785448" y="792088"/>
                </a:cubicBezTo>
                <a:cubicBezTo>
                  <a:pt x="9474086" y="812344"/>
                  <a:pt x="9329376" y="749959"/>
                  <a:pt x="9014124" y="792088"/>
                </a:cubicBezTo>
                <a:cubicBezTo>
                  <a:pt x="8698872" y="834217"/>
                  <a:pt x="8769697" y="764093"/>
                  <a:pt x="8634219" y="792088"/>
                </a:cubicBezTo>
                <a:cubicBezTo>
                  <a:pt x="8498742" y="820083"/>
                  <a:pt x="8187322" y="781165"/>
                  <a:pt x="8058604" y="792088"/>
                </a:cubicBezTo>
                <a:cubicBezTo>
                  <a:pt x="7929887" y="803011"/>
                  <a:pt x="7641857" y="740319"/>
                  <a:pt x="7482990" y="792088"/>
                </a:cubicBezTo>
                <a:cubicBezTo>
                  <a:pt x="7324123" y="843857"/>
                  <a:pt x="7243440" y="787307"/>
                  <a:pt x="7005230" y="792088"/>
                </a:cubicBezTo>
                <a:cubicBezTo>
                  <a:pt x="6767020" y="796869"/>
                  <a:pt x="6731832" y="790097"/>
                  <a:pt x="6527469" y="792088"/>
                </a:cubicBezTo>
                <a:cubicBezTo>
                  <a:pt x="6323106" y="794079"/>
                  <a:pt x="6260501" y="734888"/>
                  <a:pt x="6049709" y="792088"/>
                </a:cubicBezTo>
                <a:cubicBezTo>
                  <a:pt x="5838917" y="849288"/>
                  <a:pt x="5743555" y="784163"/>
                  <a:pt x="5571949" y="792088"/>
                </a:cubicBezTo>
                <a:cubicBezTo>
                  <a:pt x="5400343" y="800013"/>
                  <a:pt x="5247221" y="763310"/>
                  <a:pt x="5094189" y="792088"/>
                </a:cubicBezTo>
                <a:cubicBezTo>
                  <a:pt x="4941157" y="820866"/>
                  <a:pt x="4681700" y="744678"/>
                  <a:pt x="4420720" y="792088"/>
                </a:cubicBezTo>
                <a:cubicBezTo>
                  <a:pt x="4159740" y="839498"/>
                  <a:pt x="4218148" y="773069"/>
                  <a:pt x="4040814" y="792088"/>
                </a:cubicBezTo>
                <a:cubicBezTo>
                  <a:pt x="3863480" y="811107"/>
                  <a:pt x="3825410" y="762099"/>
                  <a:pt x="3758763" y="792088"/>
                </a:cubicBezTo>
                <a:cubicBezTo>
                  <a:pt x="3692116" y="822077"/>
                  <a:pt x="3514675" y="778600"/>
                  <a:pt x="3378858" y="792088"/>
                </a:cubicBezTo>
                <a:cubicBezTo>
                  <a:pt x="3243041" y="805576"/>
                  <a:pt x="2846872" y="756894"/>
                  <a:pt x="2607534" y="792088"/>
                </a:cubicBezTo>
                <a:cubicBezTo>
                  <a:pt x="2368196" y="827282"/>
                  <a:pt x="2405867" y="781191"/>
                  <a:pt x="2325483" y="792088"/>
                </a:cubicBezTo>
                <a:cubicBezTo>
                  <a:pt x="2245099" y="802985"/>
                  <a:pt x="1813421" y="755420"/>
                  <a:pt x="1554159" y="792088"/>
                </a:cubicBezTo>
                <a:cubicBezTo>
                  <a:pt x="1294897" y="828756"/>
                  <a:pt x="1248091" y="791439"/>
                  <a:pt x="978545" y="792088"/>
                </a:cubicBezTo>
                <a:cubicBezTo>
                  <a:pt x="708999" y="792737"/>
                  <a:pt x="388530" y="693047"/>
                  <a:pt x="0" y="792088"/>
                </a:cubicBezTo>
                <a:cubicBezTo>
                  <a:pt x="-12989" y="645439"/>
                  <a:pt x="14525" y="544076"/>
                  <a:pt x="0" y="411886"/>
                </a:cubicBezTo>
                <a:cubicBezTo>
                  <a:pt x="-14525" y="279696"/>
                  <a:pt x="17975" y="115690"/>
                  <a:pt x="0" y="0"/>
                </a:cubicBezTo>
                <a:close/>
              </a:path>
              <a:path w="9975304" h="792088" stroke="0" extrusionOk="0">
                <a:moveTo>
                  <a:pt x="0" y="0"/>
                </a:moveTo>
                <a:cubicBezTo>
                  <a:pt x="93626" y="-6096"/>
                  <a:pt x="219310" y="8470"/>
                  <a:pt x="379906" y="0"/>
                </a:cubicBezTo>
                <a:cubicBezTo>
                  <a:pt x="540502" y="-8470"/>
                  <a:pt x="904442" y="90841"/>
                  <a:pt x="1151229" y="0"/>
                </a:cubicBezTo>
                <a:cubicBezTo>
                  <a:pt x="1398016" y="-90841"/>
                  <a:pt x="1567012" y="68672"/>
                  <a:pt x="1824698" y="0"/>
                </a:cubicBezTo>
                <a:cubicBezTo>
                  <a:pt x="2082384" y="-68672"/>
                  <a:pt x="2309019" y="3930"/>
                  <a:pt x="2498167" y="0"/>
                </a:cubicBezTo>
                <a:cubicBezTo>
                  <a:pt x="2687315" y="-3930"/>
                  <a:pt x="2809697" y="47418"/>
                  <a:pt x="2975927" y="0"/>
                </a:cubicBezTo>
                <a:cubicBezTo>
                  <a:pt x="3142157" y="-47418"/>
                  <a:pt x="3195169" y="16474"/>
                  <a:pt x="3257979" y="0"/>
                </a:cubicBezTo>
                <a:cubicBezTo>
                  <a:pt x="3320789" y="-16474"/>
                  <a:pt x="3538496" y="36513"/>
                  <a:pt x="3637884" y="0"/>
                </a:cubicBezTo>
                <a:cubicBezTo>
                  <a:pt x="3737272" y="-36513"/>
                  <a:pt x="3921501" y="32772"/>
                  <a:pt x="4115644" y="0"/>
                </a:cubicBezTo>
                <a:cubicBezTo>
                  <a:pt x="4309787" y="-32772"/>
                  <a:pt x="4469425" y="40838"/>
                  <a:pt x="4593404" y="0"/>
                </a:cubicBezTo>
                <a:cubicBezTo>
                  <a:pt x="4717383" y="-40838"/>
                  <a:pt x="4969195" y="43425"/>
                  <a:pt x="5071165" y="0"/>
                </a:cubicBezTo>
                <a:cubicBezTo>
                  <a:pt x="5173135" y="-43425"/>
                  <a:pt x="5217311" y="25975"/>
                  <a:pt x="5353216" y="0"/>
                </a:cubicBezTo>
                <a:cubicBezTo>
                  <a:pt x="5489121" y="-25975"/>
                  <a:pt x="5497075" y="1495"/>
                  <a:pt x="5635267" y="0"/>
                </a:cubicBezTo>
                <a:cubicBezTo>
                  <a:pt x="5773459" y="-1495"/>
                  <a:pt x="5941659" y="13963"/>
                  <a:pt x="6113027" y="0"/>
                </a:cubicBezTo>
                <a:cubicBezTo>
                  <a:pt x="6284395" y="-13963"/>
                  <a:pt x="6282482" y="13940"/>
                  <a:pt x="6395078" y="0"/>
                </a:cubicBezTo>
                <a:cubicBezTo>
                  <a:pt x="6507674" y="-13940"/>
                  <a:pt x="6771188" y="68992"/>
                  <a:pt x="6970693" y="0"/>
                </a:cubicBezTo>
                <a:cubicBezTo>
                  <a:pt x="7170198" y="-68992"/>
                  <a:pt x="7382195" y="40282"/>
                  <a:pt x="7546307" y="0"/>
                </a:cubicBezTo>
                <a:cubicBezTo>
                  <a:pt x="7710419" y="-40282"/>
                  <a:pt x="8010495" y="5180"/>
                  <a:pt x="8219776" y="0"/>
                </a:cubicBezTo>
                <a:cubicBezTo>
                  <a:pt x="8429057" y="-5180"/>
                  <a:pt x="8755426" y="73617"/>
                  <a:pt x="8991100" y="0"/>
                </a:cubicBezTo>
                <a:cubicBezTo>
                  <a:pt x="9226774" y="-73617"/>
                  <a:pt x="9208571" y="25126"/>
                  <a:pt x="9273151" y="0"/>
                </a:cubicBezTo>
                <a:cubicBezTo>
                  <a:pt x="9337731" y="-25126"/>
                  <a:pt x="9606800" y="11259"/>
                  <a:pt x="9785448" y="0"/>
                </a:cubicBezTo>
                <a:cubicBezTo>
                  <a:pt x="9904056" y="183813"/>
                  <a:pt x="9887947" y="300478"/>
                  <a:pt x="9975304" y="396044"/>
                </a:cubicBezTo>
                <a:cubicBezTo>
                  <a:pt x="9891262" y="587640"/>
                  <a:pt x="9835208" y="675495"/>
                  <a:pt x="9785448" y="792088"/>
                </a:cubicBezTo>
                <a:cubicBezTo>
                  <a:pt x="9605230" y="822273"/>
                  <a:pt x="9361533" y="740815"/>
                  <a:pt x="9209833" y="792088"/>
                </a:cubicBezTo>
                <a:cubicBezTo>
                  <a:pt x="9058134" y="843361"/>
                  <a:pt x="8805591" y="772795"/>
                  <a:pt x="8634219" y="792088"/>
                </a:cubicBezTo>
                <a:cubicBezTo>
                  <a:pt x="8462847" y="811381"/>
                  <a:pt x="8422987" y="754721"/>
                  <a:pt x="8254313" y="792088"/>
                </a:cubicBezTo>
                <a:cubicBezTo>
                  <a:pt x="8085639" y="829455"/>
                  <a:pt x="7914710" y="721947"/>
                  <a:pt x="7580844" y="792088"/>
                </a:cubicBezTo>
                <a:cubicBezTo>
                  <a:pt x="7246978" y="862229"/>
                  <a:pt x="7284781" y="790332"/>
                  <a:pt x="7103084" y="792088"/>
                </a:cubicBezTo>
                <a:cubicBezTo>
                  <a:pt x="6921387" y="793844"/>
                  <a:pt x="6493868" y="706751"/>
                  <a:pt x="6331760" y="792088"/>
                </a:cubicBezTo>
                <a:cubicBezTo>
                  <a:pt x="6169652" y="877425"/>
                  <a:pt x="5962412" y="770398"/>
                  <a:pt x="5854000" y="792088"/>
                </a:cubicBezTo>
                <a:cubicBezTo>
                  <a:pt x="5745588" y="813778"/>
                  <a:pt x="5388101" y="757980"/>
                  <a:pt x="5180531" y="792088"/>
                </a:cubicBezTo>
                <a:cubicBezTo>
                  <a:pt x="4972961" y="826196"/>
                  <a:pt x="4802492" y="790488"/>
                  <a:pt x="4702771" y="792088"/>
                </a:cubicBezTo>
                <a:cubicBezTo>
                  <a:pt x="4603050" y="793688"/>
                  <a:pt x="4203753" y="787180"/>
                  <a:pt x="4029302" y="792088"/>
                </a:cubicBezTo>
                <a:cubicBezTo>
                  <a:pt x="3854851" y="796996"/>
                  <a:pt x="3735875" y="760063"/>
                  <a:pt x="3551542" y="792088"/>
                </a:cubicBezTo>
                <a:cubicBezTo>
                  <a:pt x="3367209" y="824113"/>
                  <a:pt x="3188137" y="745973"/>
                  <a:pt x="3073782" y="792088"/>
                </a:cubicBezTo>
                <a:cubicBezTo>
                  <a:pt x="2959427" y="838203"/>
                  <a:pt x="2640566" y="780744"/>
                  <a:pt x="2400313" y="792088"/>
                </a:cubicBezTo>
                <a:cubicBezTo>
                  <a:pt x="2160060" y="803432"/>
                  <a:pt x="2149932" y="774209"/>
                  <a:pt x="2020407" y="792088"/>
                </a:cubicBezTo>
                <a:cubicBezTo>
                  <a:pt x="1890882" y="809967"/>
                  <a:pt x="1649162" y="750512"/>
                  <a:pt x="1444793" y="792088"/>
                </a:cubicBezTo>
                <a:cubicBezTo>
                  <a:pt x="1240424" y="833664"/>
                  <a:pt x="1150195" y="745318"/>
                  <a:pt x="869178" y="792088"/>
                </a:cubicBezTo>
                <a:cubicBezTo>
                  <a:pt x="588161" y="838858"/>
                  <a:pt x="179661" y="703487"/>
                  <a:pt x="0" y="792088"/>
                </a:cubicBezTo>
                <a:cubicBezTo>
                  <a:pt x="-7836" y="648540"/>
                  <a:pt x="17033" y="490019"/>
                  <a:pt x="0" y="396044"/>
                </a:cubicBezTo>
                <a:cubicBezTo>
                  <a:pt x="-17033" y="302069"/>
                  <a:pt x="29834" y="125607"/>
                  <a:pt x="0" y="0"/>
                </a:cubicBezTo>
                <a:close/>
              </a:path>
            </a:pathLst>
          </a:custGeom>
          <a:solidFill>
            <a:srgbClr val="00A7BD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622995372">
                  <a:prstGeom prst="homePlate">
                    <a:avLst>
                      <a:gd name="adj" fmla="val 2396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magine 9" descr="ritaglio.png">
            <a:extLst>
              <a:ext uri="{FF2B5EF4-FFF2-40B4-BE49-F238E27FC236}">
                <a16:creationId xmlns:a16="http://schemas.microsoft.com/office/drawing/2014/main" id="{680923A8-6373-4570-8D8D-2AD91FD689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1201317" y="634379"/>
            <a:ext cx="1484782" cy="21602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F7F6E5-16C0-4156-A437-1ED7F595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03225"/>
            <a:ext cx="950528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pic>
        <p:nvPicPr>
          <p:cNvPr id="12" name="Immagine 11" descr="ritaglio.png">
            <a:extLst>
              <a:ext uri="{FF2B5EF4-FFF2-40B4-BE49-F238E27FC236}">
                <a16:creationId xmlns:a16="http://schemas.microsoft.com/office/drawing/2014/main" id="{76CE3EE5-3B78-44D5-81B9-A01AA7283F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>
            <a:off x="33338" y="289718"/>
            <a:ext cx="1783173" cy="146923"/>
          </a:xfrm>
          <a:prstGeom prst="rect">
            <a:avLst/>
          </a:prstGeom>
        </p:spPr>
      </p:pic>
      <p:sp>
        <p:nvSpPr>
          <p:cNvPr id="13" name="Rettangolo con angoli in alto arrotondati 12">
            <a:extLst>
              <a:ext uri="{FF2B5EF4-FFF2-40B4-BE49-F238E27FC236}">
                <a16:creationId xmlns:a16="http://schemas.microsoft.com/office/drawing/2014/main" id="{7B984833-4D53-4887-8AB8-F4F2C5413116}"/>
              </a:ext>
            </a:extLst>
          </p:cNvPr>
          <p:cNvSpPr/>
          <p:nvPr userDrawn="1"/>
        </p:nvSpPr>
        <p:spPr>
          <a:xfrm rot="10800000">
            <a:off x="607219" y="288130"/>
            <a:ext cx="780006" cy="864393"/>
          </a:xfrm>
          <a:prstGeom prst="round2SameRect">
            <a:avLst>
              <a:gd name="adj1" fmla="val 7203"/>
              <a:gd name="adj2" fmla="val 0"/>
            </a:avLst>
          </a:prstGeom>
          <a:solidFill>
            <a:srgbClr val="00A7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con angoli in alto arrotondati 13">
            <a:extLst>
              <a:ext uri="{FF2B5EF4-FFF2-40B4-BE49-F238E27FC236}">
                <a16:creationId xmlns:a16="http://schemas.microsoft.com/office/drawing/2014/main" id="{07FCE823-60BB-4E42-87A5-AA66D6DB5751}"/>
              </a:ext>
            </a:extLst>
          </p:cNvPr>
          <p:cNvSpPr/>
          <p:nvPr userDrawn="1"/>
        </p:nvSpPr>
        <p:spPr>
          <a:xfrm>
            <a:off x="535781" y="216038"/>
            <a:ext cx="692945" cy="720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erchio parziale 14">
            <a:extLst>
              <a:ext uri="{FF2B5EF4-FFF2-40B4-BE49-F238E27FC236}">
                <a16:creationId xmlns:a16="http://schemas.microsoft.com/office/drawing/2014/main" id="{C3F7498A-09B9-4446-8538-D3FE1F8B3556}"/>
              </a:ext>
            </a:extLst>
          </p:cNvPr>
          <p:cNvSpPr/>
          <p:nvPr userDrawn="1"/>
        </p:nvSpPr>
        <p:spPr>
          <a:xfrm rot="5400000">
            <a:off x="456759" y="216038"/>
            <a:ext cx="152400" cy="152400"/>
          </a:xfrm>
          <a:prstGeom prst="pie">
            <a:avLst>
              <a:gd name="adj1" fmla="val 5404685"/>
              <a:gd name="adj2" fmla="val 16200000"/>
            </a:avLst>
          </a:prstGeom>
          <a:gradFill flip="none" rotWithShape="1">
            <a:gsLst>
              <a:gs pos="0">
                <a:srgbClr val="005864"/>
              </a:gs>
              <a:gs pos="23000">
                <a:srgbClr val="003A42"/>
              </a:gs>
              <a:gs pos="69000">
                <a:srgbClr val="007A8A"/>
              </a:gs>
              <a:gs pos="97000">
                <a:srgbClr val="00A7B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itardo 15">
            <a:extLst>
              <a:ext uri="{FF2B5EF4-FFF2-40B4-BE49-F238E27FC236}">
                <a16:creationId xmlns:a16="http://schemas.microsoft.com/office/drawing/2014/main" id="{250EEB86-C2FB-4183-9BF7-C9D4E97F42DA}"/>
              </a:ext>
            </a:extLst>
          </p:cNvPr>
          <p:cNvSpPr/>
          <p:nvPr userDrawn="1"/>
        </p:nvSpPr>
        <p:spPr>
          <a:xfrm>
            <a:off x="1228726" y="216037"/>
            <a:ext cx="158500" cy="152400"/>
          </a:xfrm>
          <a:prstGeom prst="flowChartDelay">
            <a:avLst/>
          </a:prstGeom>
          <a:solidFill>
            <a:srgbClr val="00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E835F2C-A097-449D-948A-3219A551A3E8}"/>
              </a:ext>
            </a:extLst>
          </p:cNvPr>
          <p:cNvSpPr/>
          <p:nvPr userDrawn="1"/>
        </p:nvSpPr>
        <p:spPr>
          <a:xfrm>
            <a:off x="627333" y="323054"/>
            <a:ext cx="739776" cy="7397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C314426-F678-4F68-903B-465CD37B500C}"/>
              </a:ext>
            </a:extLst>
          </p:cNvPr>
          <p:cNvSpPr/>
          <p:nvPr userDrawn="1"/>
        </p:nvSpPr>
        <p:spPr>
          <a:xfrm>
            <a:off x="689518" y="385239"/>
            <a:ext cx="615408" cy="61540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F263582-C2FF-4907-9914-D91624E4C8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83" y="6321516"/>
            <a:ext cx="1103084" cy="44123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9B4F17-9911-41C3-A58C-2ECF57642CED}"/>
              </a:ext>
            </a:extLst>
          </p:cNvPr>
          <p:cNvSpPr txBox="1"/>
          <p:nvPr userDrawn="1"/>
        </p:nvSpPr>
        <p:spPr>
          <a:xfrm>
            <a:off x="1679655" y="6474881"/>
            <a:ext cx="8258175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Care My </a:t>
            </a:r>
            <a:r>
              <a:rPr lang="it-IT" dirty="0" err="1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Breath</a:t>
            </a:r>
            <a:r>
              <a:rPr lang="it-IT" dirty="0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La Pneumologia sul Territorio: Nuove Sfide e Nuovi Orizzonti </a:t>
            </a:r>
            <a:endParaRPr lang="en-GB" dirty="0">
              <a:solidFill>
                <a:srgbClr val="F4F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A08D4A-C9CB-423F-9707-55B06834F203}"/>
              </a:ext>
            </a:extLst>
          </p:cNvPr>
          <p:cNvSpPr txBox="1"/>
          <p:nvPr userDrawn="1"/>
        </p:nvSpPr>
        <p:spPr>
          <a:xfrm>
            <a:off x="9567283" y="6354246"/>
            <a:ext cx="1396891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A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un Prodotto</a:t>
            </a:r>
            <a:endParaRPr lang="en-GB" dirty="0">
              <a:solidFill>
                <a:srgbClr val="00A7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E0DB898-E04B-4D7A-B472-CBA832AACB1F}"/>
              </a:ext>
            </a:extLst>
          </p:cNvPr>
          <p:cNvSpPr txBox="1"/>
          <p:nvPr userDrawn="1"/>
        </p:nvSpPr>
        <p:spPr>
          <a:xfrm rot="2473319">
            <a:off x="-121843" y="6081619"/>
            <a:ext cx="15852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BPCO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F6C4C0D9-D316-4D26-B103-9E13541CEA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8545" y="415633"/>
            <a:ext cx="520411" cy="470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66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2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5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iscia diagonale 24">
            <a:extLst>
              <a:ext uri="{FF2B5EF4-FFF2-40B4-BE49-F238E27FC236}">
                <a16:creationId xmlns:a16="http://schemas.microsoft.com/office/drawing/2014/main" id="{C61E8102-0286-4969-89FC-B28EA351970B}"/>
              </a:ext>
            </a:extLst>
          </p:cNvPr>
          <p:cNvSpPr/>
          <p:nvPr userDrawn="1"/>
        </p:nvSpPr>
        <p:spPr>
          <a:xfrm flipV="1">
            <a:off x="-1" y="5317771"/>
            <a:ext cx="1783173" cy="1540229"/>
          </a:xfrm>
          <a:prstGeom prst="diagStripe">
            <a:avLst>
              <a:gd name="adj" fmla="val 50707"/>
            </a:avLst>
          </a:prstGeom>
          <a:solidFill>
            <a:srgbClr val="00A7BD"/>
          </a:solidFill>
          <a:ln>
            <a:noFill/>
          </a:ln>
          <a:effectLst>
            <a:outerShdw blurRad="50800" sx="108000" sy="108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3F253A4-397F-434C-B346-D8B44F7FA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"/>
          </a:blip>
          <a:srcRect b="17607"/>
          <a:stretch/>
        </p:blipFill>
        <p:spPr>
          <a:xfrm>
            <a:off x="473748" y="1352566"/>
            <a:ext cx="11244504" cy="5505434"/>
          </a:xfrm>
          <a:prstGeom prst="rect">
            <a:avLst/>
          </a:prstGeom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93D0274A-D066-4E73-9D2E-6AE3BA6F6FCA}"/>
              </a:ext>
            </a:extLst>
          </p:cNvPr>
          <p:cNvSpPr/>
          <p:nvPr userDrawn="1"/>
        </p:nvSpPr>
        <p:spPr>
          <a:xfrm>
            <a:off x="9567283" y="6293167"/>
            <a:ext cx="2491367" cy="491490"/>
          </a:xfrm>
          <a:prstGeom prst="roundRect">
            <a:avLst>
              <a:gd name="adj" fmla="val 50000"/>
            </a:avLst>
          </a:prstGeom>
          <a:solidFill>
            <a:srgbClr val="F4F7E2"/>
          </a:solidFill>
          <a:ln w="28575">
            <a:solidFill>
              <a:srgbClr val="00A7BD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524000"/>
                      <a:gd name="connsiteY0" fmla="*/ 245745 h 491490"/>
                      <a:gd name="connsiteX1" fmla="*/ 245745 w 1524000"/>
                      <a:gd name="connsiteY1" fmla="*/ 0 h 491490"/>
                      <a:gd name="connsiteX2" fmla="*/ 751675 w 1524000"/>
                      <a:gd name="connsiteY2" fmla="*/ 0 h 491490"/>
                      <a:gd name="connsiteX3" fmla="*/ 1278255 w 1524000"/>
                      <a:gd name="connsiteY3" fmla="*/ 0 h 491490"/>
                      <a:gd name="connsiteX4" fmla="*/ 1524000 w 1524000"/>
                      <a:gd name="connsiteY4" fmla="*/ 245745 h 491490"/>
                      <a:gd name="connsiteX5" fmla="*/ 1524000 w 1524000"/>
                      <a:gd name="connsiteY5" fmla="*/ 245745 h 491490"/>
                      <a:gd name="connsiteX6" fmla="*/ 1278255 w 1524000"/>
                      <a:gd name="connsiteY6" fmla="*/ 491490 h 491490"/>
                      <a:gd name="connsiteX7" fmla="*/ 741350 w 1524000"/>
                      <a:gd name="connsiteY7" fmla="*/ 491490 h 491490"/>
                      <a:gd name="connsiteX8" fmla="*/ 245745 w 1524000"/>
                      <a:gd name="connsiteY8" fmla="*/ 491490 h 491490"/>
                      <a:gd name="connsiteX9" fmla="*/ 0 w 1524000"/>
                      <a:gd name="connsiteY9" fmla="*/ 245745 h 491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491490" fill="none" extrusionOk="0">
                        <a:moveTo>
                          <a:pt x="0" y="245745"/>
                        </a:moveTo>
                        <a:cubicBezTo>
                          <a:pt x="593" y="126076"/>
                          <a:pt x="124828" y="24846"/>
                          <a:pt x="245745" y="0"/>
                        </a:cubicBezTo>
                        <a:cubicBezTo>
                          <a:pt x="388738" y="-16109"/>
                          <a:pt x="570849" y="46023"/>
                          <a:pt x="751675" y="0"/>
                        </a:cubicBezTo>
                        <a:cubicBezTo>
                          <a:pt x="932501" y="-46023"/>
                          <a:pt x="1129696" y="4255"/>
                          <a:pt x="1278255" y="0"/>
                        </a:cubicBezTo>
                        <a:cubicBezTo>
                          <a:pt x="1432087" y="12118"/>
                          <a:pt x="1520823" y="116293"/>
                          <a:pt x="1524000" y="245745"/>
                        </a:cubicBezTo>
                        <a:lnTo>
                          <a:pt x="1524000" y="245745"/>
                        </a:lnTo>
                        <a:cubicBezTo>
                          <a:pt x="1526872" y="366890"/>
                          <a:pt x="1390437" y="465102"/>
                          <a:pt x="1278255" y="491490"/>
                        </a:cubicBezTo>
                        <a:cubicBezTo>
                          <a:pt x="1164239" y="542475"/>
                          <a:pt x="988402" y="444597"/>
                          <a:pt x="741350" y="491490"/>
                        </a:cubicBezTo>
                        <a:cubicBezTo>
                          <a:pt x="494299" y="538383"/>
                          <a:pt x="428684" y="482906"/>
                          <a:pt x="245745" y="491490"/>
                        </a:cubicBezTo>
                        <a:cubicBezTo>
                          <a:pt x="114854" y="482499"/>
                          <a:pt x="-14303" y="344570"/>
                          <a:pt x="0" y="245745"/>
                        </a:cubicBezTo>
                        <a:close/>
                      </a:path>
                      <a:path w="1524000" h="491490" stroke="0" extrusionOk="0">
                        <a:moveTo>
                          <a:pt x="0" y="245745"/>
                        </a:moveTo>
                        <a:cubicBezTo>
                          <a:pt x="11656" y="113201"/>
                          <a:pt x="123460" y="27992"/>
                          <a:pt x="245745" y="0"/>
                        </a:cubicBezTo>
                        <a:cubicBezTo>
                          <a:pt x="497576" y="-46889"/>
                          <a:pt x="655320" y="52977"/>
                          <a:pt x="782650" y="0"/>
                        </a:cubicBezTo>
                        <a:cubicBezTo>
                          <a:pt x="909980" y="-52977"/>
                          <a:pt x="1082920" y="35385"/>
                          <a:pt x="1278255" y="0"/>
                        </a:cubicBezTo>
                        <a:cubicBezTo>
                          <a:pt x="1424317" y="-8792"/>
                          <a:pt x="1542705" y="96549"/>
                          <a:pt x="1524000" y="245745"/>
                        </a:cubicBezTo>
                        <a:lnTo>
                          <a:pt x="1524000" y="245745"/>
                        </a:lnTo>
                        <a:cubicBezTo>
                          <a:pt x="1501161" y="389740"/>
                          <a:pt x="1388498" y="487320"/>
                          <a:pt x="1278255" y="491490"/>
                        </a:cubicBezTo>
                        <a:cubicBezTo>
                          <a:pt x="1063882" y="497692"/>
                          <a:pt x="918570" y="473954"/>
                          <a:pt x="762000" y="491490"/>
                        </a:cubicBezTo>
                        <a:cubicBezTo>
                          <a:pt x="605431" y="509026"/>
                          <a:pt x="406477" y="430525"/>
                          <a:pt x="245745" y="491490"/>
                        </a:cubicBezTo>
                        <a:cubicBezTo>
                          <a:pt x="106658" y="503645"/>
                          <a:pt x="-28508" y="392041"/>
                          <a:pt x="0" y="24574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DC0D25-6B90-42DE-8342-33037202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8" name="Pentagono 23">
            <a:extLst>
              <a:ext uri="{FF2B5EF4-FFF2-40B4-BE49-F238E27FC236}">
                <a16:creationId xmlns:a16="http://schemas.microsoft.com/office/drawing/2014/main" id="{382E98CC-D729-4A46-A709-310FA260DAA5}"/>
              </a:ext>
            </a:extLst>
          </p:cNvPr>
          <p:cNvSpPr/>
          <p:nvPr userDrawn="1"/>
        </p:nvSpPr>
        <p:spPr>
          <a:xfrm>
            <a:off x="1835696" y="346347"/>
            <a:ext cx="9975304" cy="792088"/>
          </a:xfrm>
          <a:custGeom>
            <a:avLst/>
            <a:gdLst>
              <a:gd name="connsiteX0" fmla="*/ 0 w 9975304"/>
              <a:gd name="connsiteY0" fmla="*/ 0 h 792088"/>
              <a:gd name="connsiteX1" fmla="*/ 771324 w 9975304"/>
              <a:gd name="connsiteY1" fmla="*/ 0 h 792088"/>
              <a:gd name="connsiteX2" fmla="*/ 1053375 w 9975304"/>
              <a:gd name="connsiteY2" fmla="*/ 0 h 792088"/>
              <a:gd name="connsiteX3" fmla="*/ 1433280 w 9975304"/>
              <a:gd name="connsiteY3" fmla="*/ 0 h 792088"/>
              <a:gd name="connsiteX4" fmla="*/ 2106749 w 9975304"/>
              <a:gd name="connsiteY4" fmla="*/ 0 h 792088"/>
              <a:gd name="connsiteX5" fmla="*/ 2682364 w 9975304"/>
              <a:gd name="connsiteY5" fmla="*/ 0 h 792088"/>
              <a:gd name="connsiteX6" fmla="*/ 3453688 w 9975304"/>
              <a:gd name="connsiteY6" fmla="*/ 0 h 792088"/>
              <a:gd name="connsiteX7" fmla="*/ 4029302 w 9975304"/>
              <a:gd name="connsiteY7" fmla="*/ 0 h 792088"/>
              <a:gd name="connsiteX8" fmla="*/ 4409208 w 9975304"/>
              <a:gd name="connsiteY8" fmla="*/ 0 h 792088"/>
              <a:gd name="connsiteX9" fmla="*/ 4886968 w 9975304"/>
              <a:gd name="connsiteY9" fmla="*/ 0 h 792088"/>
              <a:gd name="connsiteX10" fmla="*/ 5364728 w 9975304"/>
              <a:gd name="connsiteY10" fmla="*/ 0 h 792088"/>
              <a:gd name="connsiteX11" fmla="*/ 5744634 w 9975304"/>
              <a:gd name="connsiteY11" fmla="*/ 0 h 792088"/>
              <a:gd name="connsiteX12" fmla="*/ 6515957 w 9975304"/>
              <a:gd name="connsiteY12" fmla="*/ 0 h 792088"/>
              <a:gd name="connsiteX13" fmla="*/ 6993717 w 9975304"/>
              <a:gd name="connsiteY13" fmla="*/ 0 h 792088"/>
              <a:gd name="connsiteX14" fmla="*/ 7765041 w 9975304"/>
              <a:gd name="connsiteY14" fmla="*/ 0 h 792088"/>
              <a:gd name="connsiteX15" fmla="*/ 8438510 w 9975304"/>
              <a:gd name="connsiteY15" fmla="*/ 0 h 792088"/>
              <a:gd name="connsiteX16" fmla="*/ 8720561 w 9975304"/>
              <a:gd name="connsiteY16" fmla="*/ 0 h 792088"/>
              <a:gd name="connsiteX17" fmla="*/ 9785448 w 9975304"/>
              <a:gd name="connsiteY17" fmla="*/ 0 h 792088"/>
              <a:gd name="connsiteX18" fmla="*/ 9975304 w 9975304"/>
              <a:gd name="connsiteY18" fmla="*/ 396044 h 792088"/>
              <a:gd name="connsiteX19" fmla="*/ 9785448 w 9975304"/>
              <a:gd name="connsiteY19" fmla="*/ 792088 h 792088"/>
              <a:gd name="connsiteX20" fmla="*/ 9014124 w 9975304"/>
              <a:gd name="connsiteY20" fmla="*/ 792088 h 792088"/>
              <a:gd name="connsiteX21" fmla="*/ 8634219 w 9975304"/>
              <a:gd name="connsiteY21" fmla="*/ 792088 h 792088"/>
              <a:gd name="connsiteX22" fmla="*/ 8058604 w 9975304"/>
              <a:gd name="connsiteY22" fmla="*/ 792088 h 792088"/>
              <a:gd name="connsiteX23" fmla="*/ 7482990 w 9975304"/>
              <a:gd name="connsiteY23" fmla="*/ 792088 h 792088"/>
              <a:gd name="connsiteX24" fmla="*/ 7005230 w 9975304"/>
              <a:gd name="connsiteY24" fmla="*/ 792088 h 792088"/>
              <a:gd name="connsiteX25" fmla="*/ 6527469 w 9975304"/>
              <a:gd name="connsiteY25" fmla="*/ 792088 h 792088"/>
              <a:gd name="connsiteX26" fmla="*/ 6049709 w 9975304"/>
              <a:gd name="connsiteY26" fmla="*/ 792088 h 792088"/>
              <a:gd name="connsiteX27" fmla="*/ 5571949 w 9975304"/>
              <a:gd name="connsiteY27" fmla="*/ 792088 h 792088"/>
              <a:gd name="connsiteX28" fmla="*/ 5094189 w 9975304"/>
              <a:gd name="connsiteY28" fmla="*/ 792088 h 792088"/>
              <a:gd name="connsiteX29" fmla="*/ 4420720 w 9975304"/>
              <a:gd name="connsiteY29" fmla="*/ 792088 h 792088"/>
              <a:gd name="connsiteX30" fmla="*/ 4040814 w 9975304"/>
              <a:gd name="connsiteY30" fmla="*/ 792088 h 792088"/>
              <a:gd name="connsiteX31" fmla="*/ 3758763 w 9975304"/>
              <a:gd name="connsiteY31" fmla="*/ 792088 h 792088"/>
              <a:gd name="connsiteX32" fmla="*/ 3378858 w 9975304"/>
              <a:gd name="connsiteY32" fmla="*/ 792088 h 792088"/>
              <a:gd name="connsiteX33" fmla="*/ 2607534 w 9975304"/>
              <a:gd name="connsiteY33" fmla="*/ 792088 h 792088"/>
              <a:gd name="connsiteX34" fmla="*/ 2325483 w 9975304"/>
              <a:gd name="connsiteY34" fmla="*/ 792088 h 792088"/>
              <a:gd name="connsiteX35" fmla="*/ 1554159 w 9975304"/>
              <a:gd name="connsiteY35" fmla="*/ 792088 h 792088"/>
              <a:gd name="connsiteX36" fmla="*/ 978545 w 9975304"/>
              <a:gd name="connsiteY36" fmla="*/ 792088 h 792088"/>
              <a:gd name="connsiteX37" fmla="*/ 0 w 9975304"/>
              <a:gd name="connsiteY37" fmla="*/ 792088 h 792088"/>
              <a:gd name="connsiteX38" fmla="*/ 0 w 9975304"/>
              <a:gd name="connsiteY38" fmla="*/ 411886 h 792088"/>
              <a:gd name="connsiteX39" fmla="*/ 0 w 9975304"/>
              <a:gd name="connsiteY39" fmla="*/ 0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975304" h="792088" fill="none" extrusionOk="0">
                <a:moveTo>
                  <a:pt x="0" y="0"/>
                </a:moveTo>
                <a:cubicBezTo>
                  <a:pt x="333163" y="-19747"/>
                  <a:pt x="549058" y="60188"/>
                  <a:pt x="771324" y="0"/>
                </a:cubicBezTo>
                <a:cubicBezTo>
                  <a:pt x="993590" y="-60188"/>
                  <a:pt x="924551" y="18838"/>
                  <a:pt x="1053375" y="0"/>
                </a:cubicBezTo>
                <a:cubicBezTo>
                  <a:pt x="1182199" y="-18838"/>
                  <a:pt x="1300422" y="10350"/>
                  <a:pt x="1433280" y="0"/>
                </a:cubicBezTo>
                <a:cubicBezTo>
                  <a:pt x="1566138" y="-10350"/>
                  <a:pt x="1800534" y="9067"/>
                  <a:pt x="2106749" y="0"/>
                </a:cubicBezTo>
                <a:cubicBezTo>
                  <a:pt x="2412964" y="-9067"/>
                  <a:pt x="2485511" y="61978"/>
                  <a:pt x="2682364" y="0"/>
                </a:cubicBezTo>
                <a:cubicBezTo>
                  <a:pt x="2879217" y="-61978"/>
                  <a:pt x="3092583" y="83094"/>
                  <a:pt x="3453688" y="0"/>
                </a:cubicBezTo>
                <a:cubicBezTo>
                  <a:pt x="3814793" y="-83094"/>
                  <a:pt x="3817249" y="66996"/>
                  <a:pt x="4029302" y="0"/>
                </a:cubicBezTo>
                <a:cubicBezTo>
                  <a:pt x="4241355" y="-66996"/>
                  <a:pt x="4267889" y="38946"/>
                  <a:pt x="4409208" y="0"/>
                </a:cubicBezTo>
                <a:cubicBezTo>
                  <a:pt x="4550527" y="-38946"/>
                  <a:pt x="4733576" y="14345"/>
                  <a:pt x="4886968" y="0"/>
                </a:cubicBezTo>
                <a:cubicBezTo>
                  <a:pt x="5040360" y="-14345"/>
                  <a:pt x="5263914" y="1558"/>
                  <a:pt x="5364728" y="0"/>
                </a:cubicBezTo>
                <a:cubicBezTo>
                  <a:pt x="5465542" y="-1558"/>
                  <a:pt x="5642090" y="42640"/>
                  <a:pt x="5744634" y="0"/>
                </a:cubicBezTo>
                <a:cubicBezTo>
                  <a:pt x="5847178" y="-42640"/>
                  <a:pt x="6254564" y="20232"/>
                  <a:pt x="6515957" y="0"/>
                </a:cubicBezTo>
                <a:cubicBezTo>
                  <a:pt x="6777350" y="-20232"/>
                  <a:pt x="6887531" y="11133"/>
                  <a:pt x="6993717" y="0"/>
                </a:cubicBezTo>
                <a:cubicBezTo>
                  <a:pt x="7099903" y="-11133"/>
                  <a:pt x="7426730" y="28089"/>
                  <a:pt x="7765041" y="0"/>
                </a:cubicBezTo>
                <a:cubicBezTo>
                  <a:pt x="8103352" y="-28089"/>
                  <a:pt x="8249848" y="78894"/>
                  <a:pt x="8438510" y="0"/>
                </a:cubicBezTo>
                <a:cubicBezTo>
                  <a:pt x="8627172" y="-78894"/>
                  <a:pt x="8583063" y="4045"/>
                  <a:pt x="8720561" y="0"/>
                </a:cubicBezTo>
                <a:cubicBezTo>
                  <a:pt x="8858059" y="-4045"/>
                  <a:pt x="9353448" y="37650"/>
                  <a:pt x="9785448" y="0"/>
                </a:cubicBezTo>
                <a:cubicBezTo>
                  <a:pt x="9870148" y="75602"/>
                  <a:pt x="9892874" y="308695"/>
                  <a:pt x="9975304" y="396044"/>
                </a:cubicBezTo>
                <a:cubicBezTo>
                  <a:pt x="9911511" y="602117"/>
                  <a:pt x="9857328" y="636239"/>
                  <a:pt x="9785448" y="792088"/>
                </a:cubicBezTo>
                <a:cubicBezTo>
                  <a:pt x="9474086" y="812344"/>
                  <a:pt x="9329376" y="749959"/>
                  <a:pt x="9014124" y="792088"/>
                </a:cubicBezTo>
                <a:cubicBezTo>
                  <a:pt x="8698872" y="834217"/>
                  <a:pt x="8769697" y="764093"/>
                  <a:pt x="8634219" y="792088"/>
                </a:cubicBezTo>
                <a:cubicBezTo>
                  <a:pt x="8498742" y="820083"/>
                  <a:pt x="8187322" y="781165"/>
                  <a:pt x="8058604" y="792088"/>
                </a:cubicBezTo>
                <a:cubicBezTo>
                  <a:pt x="7929887" y="803011"/>
                  <a:pt x="7641857" y="740319"/>
                  <a:pt x="7482990" y="792088"/>
                </a:cubicBezTo>
                <a:cubicBezTo>
                  <a:pt x="7324123" y="843857"/>
                  <a:pt x="7243440" y="787307"/>
                  <a:pt x="7005230" y="792088"/>
                </a:cubicBezTo>
                <a:cubicBezTo>
                  <a:pt x="6767020" y="796869"/>
                  <a:pt x="6731832" y="790097"/>
                  <a:pt x="6527469" y="792088"/>
                </a:cubicBezTo>
                <a:cubicBezTo>
                  <a:pt x="6323106" y="794079"/>
                  <a:pt x="6260501" y="734888"/>
                  <a:pt x="6049709" y="792088"/>
                </a:cubicBezTo>
                <a:cubicBezTo>
                  <a:pt x="5838917" y="849288"/>
                  <a:pt x="5743555" y="784163"/>
                  <a:pt x="5571949" y="792088"/>
                </a:cubicBezTo>
                <a:cubicBezTo>
                  <a:pt x="5400343" y="800013"/>
                  <a:pt x="5247221" y="763310"/>
                  <a:pt x="5094189" y="792088"/>
                </a:cubicBezTo>
                <a:cubicBezTo>
                  <a:pt x="4941157" y="820866"/>
                  <a:pt x="4681700" y="744678"/>
                  <a:pt x="4420720" y="792088"/>
                </a:cubicBezTo>
                <a:cubicBezTo>
                  <a:pt x="4159740" y="839498"/>
                  <a:pt x="4218148" y="773069"/>
                  <a:pt x="4040814" y="792088"/>
                </a:cubicBezTo>
                <a:cubicBezTo>
                  <a:pt x="3863480" y="811107"/>
                  <a:pt x="3825410" y="762099"/>
                  <a:pt x="3758763" y="792088"/>
                </a:cubicBezTo>
                <a:cubicBezTo>
                  <a:pt x="3692116" y="822077"/>
                  <a:pt x="3514675" y="778600"/>
                  <a:pt x="3378858" y="792088"/>
                </a:cubicBezTo>
                <a:cubicBezTo>
                  <a:pt x="3243041" y="805576"/>
                  <a:pt x="2846872" y="756894"/>
                  <a:pt x="2607534" y="792088"/>
                </a:cubicBezTo>
                <a:cubicBezTo>
                  <a:pt x="2368196" y="827282"/>
                  <a:pt x="2405867" y="781191"/>
                  <a:pt x="2325483" y="792088"/>
                </a:cubicBezTo>
                <a:cubicBezTo>
                  <a:pt x="2245099" y="802985"/>
                  <a:pt x="1813421" y="755420"/>
                  <a:pt x="1554159" y="792088"/>
                </a:cubicBezTo>
                <a:cubicBezTo>
                  <a:pt x="1294897" y="828756"/>
                  <a:pt x="1248091" y="791439"/>
                  <a:pt x="978545" y="792088"/>
                </a:cubicBezTo>
                <a:cubicBezTo>
                  <a:pt x="708999" y="792737"/>
                  <a:pt x="388530" y="693047"/>
                  <a:pt x="0" y="792088"/>
                </a:cubicBezTo>
                <a:cubicBezTo>
                  <a:pt x="-12989" y="645439"/>
                  <a:pt x="14525" y="544076"/>
                  <a:pt x="0" y="411886"/>
                </a:cubicBezTo>
                <a:cubicBezTo>
                  <a:pt x="-14525" y="279696"/>
                  <a:pt x="17975" y="115690"/>
                  <a:pt x="0" y="0"/>
                </a:cubicBezTo>
                <a:close/>
              </a:path>
              <a:path w="9975304" h="792088" stroke="0" extrusionOk="0">
                <a:moveTo>
                  <a:pt x="0" y="0"/>
                </a:moveTo>
                <a:cubicBezTo>
                  <a:pt x="93626" y="-6096"/>
                  <a:pt x="219310" y="8470"/>
                  <a:pt x="379906" y="0"/>
                </a:cubicBezTo>
                <a:cubicBezTo>
                  <a:pt x="540502" y="-8470"/>
                  <a:pt x="904442" y="90841"/>
                  <a:pt x="1151229" y="0"/>
                </a:cubicBezTo>
                <a:cubicBezTo>
                  <a:pt x="1398016" y="-90841"/>
                  <a:pt x="1567012" y="68672"/>
                  <a:pt x="1824698" y="0"/>
                </a:cubicBezTo>
                <a:cubicBezTo>
                  <a:pt x="2082384" y="-68672"/>
                  <a:pt x="2309019" y="3930"/>
                  <a:pt x="2498167" y="0"/>
                </a:cubicBezTo>
                <a:cubicBezTo>
                  <a:pt x="2687315" y="-3930"/>
                  <a:pt x="2809697" y="47418"/>
                  <a:pt x="2975927" y="0"/>
                </a:cubicBezTo>
                <a:cubicBezTo>
                  <a:pt x="3142157" y="-47418"/>
                  <a:pt x="3195169" y="16474"/>
                  <a:pt x="3257979" y="0"/>
                </a:cubicBezTo>
                <a:cubicBezTo>
                  <a:pt x="3320789" y="-16474"/>
                  <a:pt x="3538496" y="36513"/>
                  <a:pt x="3637884" y="0"/>
                </a:cubicBezTo>
                <a:cubicBezTo>
                  <a:pt x="3737272" y="-36513"/>
                  <a:pt x="3921501" y="32772"/>
                  <a:pt x="4115644" y="0"/>
                </a:cubicBezTo>
                <a:cubicBezTo>
                  <a:pt x="4309787" y="-32772"/>
                  <a:pt x="4469425" y="40838"/>
                  <a:pt x="4593404" y="0"/>
                </a:cubicBezTo>
                <a:cubicBezTo>
                  <a:pt x="4717383" y="-40838"/>
                  <a:pt x="4969195" y="43425"/>
                  <a:pt x="5071165" y="0"/>
                </a:cubicBezTo>
                <a:cubicBezTo>
                  <a:pt x="5173135" y="-43425"/>
                  <a:pt x="5217311" y="25975"/>
                  <a:pt x="5353216" y="0"/>
                </a:cubicBezTo>
                <a:cubicBezTo>
                  <a:pt x="5489121" y="-25975"/>
                  <a:pt x="5497075" y="1495"/>
                  <a:pt x="5635267" y="0"/>
                </a:cubicBezTo>
                <a:cubicBezTo>
                  <a:pt x="5773459" y="-1495"/>
                  <a:pt x="5941659" y="13963"/>
                  <a:pt x="6113027" y="0"/>
                </a:cubicBezTo>
                <a:cubicBezTo>
                  <a:pt x="6284395" y="-13963"/>
                  <a:pt x="6282482" y="13940"/>
                  <a:pt x="6395078" y="0"/>
                </a:cubicBezTo>
                <a:cubicBezTo>
                  <a:pt x="6507674" y="-13940"/>
                  <a:pt x="6771188" y="68992"/>
                  <a:pt x="6970693" y="0"/>
                </a:cubicBezTo>
                <a:cubicBezTo>
                  <a:pt x="7170198" y="-68992"/>
                  <a:pt x="7382195" y="40282"/>
                  <a:pt x="7546307" y="0"/>
                </a:cubicBezTo>
                <a:cubicBezTo>
                  <a:pt x="7710419" y="-40282"/>
                  <a:pt x="8010495" y="5180"/>
                  <a:pt x="8219776" y="0"/>
                </a:cubicBezTo>
                <a:cubicBezTo>
                  <a:pt x="8429057" y="-5180"/>
                  <a:pt x="8755426" y="73617"/>
                  <a:pt x="8991100" y="0"/>
                </a:cubicBezTo>
                <a:cubicBezTo>
                  <a:pt x="9226774" y="-73617"/>
                  <a:pt x="9208571" y="25126"/>
                  <a:pt x="9273151" y="0"/>
                </a:cubicBezTo>
                <a:cubicBezTo>
                  <a:pt x="9337731" y="-25126"/>
                  <a:pt x="9606800" y="11259"/>
                  <a:pt x="9785448" y="0"/>
                </a:cubicBezTo>
                <a:cubicBezTo>
                  <a:pt x="9904056" y="183813"/>
                  <a:pt x="9887947" y="300478"/>
                  <a:pt x="9975304" y="396044"/>
                </a:cubicBezTo>
                <a:cubicBezTo>
                  <a:pt x="9891262" y="587640"/>
                  <a:pt x="9835208" y="675495"/>
                  <a:pt x="9785448" y="792088"/>
                </a:cubicBezTo>
                <a:cubicBezTo>
                  <a:pt x="9605230" y="822273"/>
                  <a:pt x="9361533" y="740815"/>
                  <a:pt x="9209833" y="792088"/>
                </a:cubicBezTo>
                <a:cubicBezTo>
                  <a:pt x="9058134" y="843361"/>
                  <a:pt x="8805591" y="772795"/>
                  <a:pt x="8634219" y="792088"/>
                </a:cubicBezTo>
                <a:cubicBezTo>
                  <a:pt x="8462847" y="811381"/>
                  <a:pt x="8422987" y="754721"/>
                  <a:pt x="8254313" y="792088"/>
                </a:cubicBezTo>
                <a:cubicBezTo>
                  <a:pt x="8085639" y="829455"/>
                  <a:pt x="7914710" y="721947"/>
                  <a:pt x="7580844" y="792088"/>
                </a:cubicBezTo>
                <a:cubicBezTo>
                  <a:pt x="7246978" y="862229"/>
                  <a:pt x="7284781" y="790332"/>
                  <a:pt x="7103084" y="792088"/>
                </a:cubicBezTo>
                <a:cubicBezTo>
                  <a:pt x="6921387" y="793844"/>
                  <a:pt x="6493868" y="706751"/>
                  <a:pt x="6331760" y="792088"/>
                </a:cubicBezTo>
                <a:cubicBezTo>
                  <a:pt x="6169652" y="877425"/>
                  <a:pt x="5962412" y="770398"/>
                  <a:pt x="5854000" y="792088"/>
                </a:cubicBezTo>
                <a:cubicBezTo>
                  <a:pt x="5745588" y="813778"/>
                  <a:pt x="5388101" y="757980"/>
                  <a:pt x="5180531" y="792088"/>
                </a:cubicBezTo>
                <a:cubicBezTo>
                  <a:pt x="4972961" y="826196"/>
                  <a:pt x="4802492" y="790488"/>
                  <a:pt x="4702771" y="792088"/>
                </a:cubicBezTo>
                <a:cubicBezTo>
                  <a:pt x="4603050" y="793688"/>
                  <a:pt x="4203753" y="787180"/>
                  <a:pt x="4029302" y="792088"/>
                </a:cubicBezTo>
                <a:cubicBezTo>
                  <a:pt x="3854851" y="796996"/>
                  <a:pt x="3735875" y="760063"/>
                  <a:pt x="3551542" y="792088"/>
                </a:cubicBezTo>
                <a:cubicBezTo>
                  <a:pt x="3367209" y="824113"/>
                  <a:pt x="3188137" y="745973"/>
                  <a:pt x="3073782" y="792088"/>
                </a:cubicBezTo>
                <a:cubicBezTo>
                  <a:pt x="2959427" y="838203"/>
                  <a:pt x="2640566" y="780744"/>
                  <a:pt x="2400313" y="792088"/>
                </a:cubicBezTo>
                <a:cubicBezTo>
                  <a:pt x="2160060" y="803432"/>
                  <a:pt x="2149932" y="774209"/>
                  <a:pt x="2020407" y="792088"/>
                </a:cubicBezTo>
                <a:cubicBezTo>
                  <a:pt x="1890882" y="809967"/>
                  <a:pt x="1649162" y="750512"/>
                  <a:pt x="1444793" y="792088"/>
                </a:cubicBezTo>
                <a:cubicBezTo>
                  <a:pt x="1240424" y="833664"/>
                  <a:pt x="1150195" y="745318"/>
                  <a:pt x="869178" y="792088"/>
                </a:cubicBezTo>
                <a:cubicBezTo>
                  <a:pt x="588161" y="838858"/>
                  <a:pt x="179661" y="703487"/>
                  <a:pt x="0" y="792088"/>
                </a:cubicBezTo>
                <a:cubicBezTo>
                  <a:pt x="-7836" y="648540"/>
                  <a:pt x="17033" y="490019"/>
                  <a:pt x="0" y="396044"/>
                </a:cubicBezTo>
                <a:cubicBezTo>
                  <a:pt x="-17033" y="302069"/>
                  <a:pt x="29834" y="125607"/>
                  <a:pt x="0" y="0"/>
                </a:cubicBezTo>
                <a:close/>
              </a:path>
            </a:pathLst>
          </a:custGeom>
          <a:solidFill>
            <a:srgbClr val="00A7BD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3622995372">
                  <a:prstGeom prst="homePlate">
                    <a:avLst>
                      <a:gd name="adj" fmla="val 23969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Immagine 9" descr="ritaglio.png">
            <a:extLst>
              <a:ext uri="{FF2B5EF4-FFF2-40B4-BE49-F238E27FC236}">
                <a16:creationId xmlns:a16="http://schemas.microsoft.com/office/drawing/2014/main" id="{680923A8-6373-4570-8D8D-2AD91FD689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5400000">
            <a:off x="1201317" y="634379"/>
            <a:ext cx="1484782" cy="21602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F7F6E5-16C0-4156-A437-1ED7F5955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03225"/>
            <a:ext cx="950528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pic>
        <p:nvPicPr>
          <p:cNvPr id="12" name="Immagine 11" descr="ritaglio.png">
            <a:extLst>
              <a:ext uri="{FF2B5EF4-FFF2-40B4-BE49-F238E27FC236}">
                <a16:creationId xmlns:a16="http://schemas.microsoft.com/office/drawing/2014/main" id="{76CE3EE5-3B78-44D5-81B9-A01AA7283F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10800000">
            <a:off x="33338" y="289718"/>
            <a:ext cx="1783173" cy="146923"/>
          </a:xfrm>
          <a:prstGeom prst="rect">
            <a:avLst/>
          </a:prstGeom>
        </p:spPr>
      </p:pic>
      <p:sp>
        <p:nvSpPr>
          <p:cNvPr id="13" name="Rettangolo con angoli in alto arrotondati 12">
            <a:extLst>
              <a:ext uri="{FF2B5EF4-FFF2-40B4-BE49-F238E27FC236}">
                <a16:creationId xmlns:a16="http://schemas.microsoft.com/office/drawing/2014/main" id="{7B984833-4D53-4887-8AB8-F4F2C5413116}"/>
              </a:ext>
            </a:extLst>
          </p:cNvPr>
          <p:cNvSpPr/>
          <p:nvPr userDrawn="1"/>
        </p:nvSpPr>
        <p:spPr>
          <a:xfrm rot="10800000">
            <a:off x="607219" y="288130"/>
            <a:ext cx="780006" cy="864393"/>
          </a:xfrm>
          <a:prstGeom prst="round2SameRect">
            <a:avLst>
              <a:gd name="adj1" fmla="val 7203"/>
              <a:gd name="adj2" fmla="val 0"/>
            </a:avLst>
          </a:prstGeom>
          <a:solidFill>
            <a:srgbClr val="00A7B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tangolo con angoli in alto arrotondati 13">
            <a:extLst>
              <a:ext uri="{FF2B5EF4-FFF2-40B4-BE49-F238E27FC236}">
                <a16:creationId xmlns:a16="http://schemas.microsoft.com/office/drawing/2014/main" id="{07FCE823-60BB-4E42-87A5-AA66D6DB5751}"/>
              </a:ext>
            </a:extLst>
          </p:cNvPr>
          <p:cNvSpPr/>
          <p:nvPr userDrawn="1"/>
        </p:nvSpPr>
        <p:spPr>
          <a:xfrm>
            <a:off x="535781" y="216038"/>
            <a:ext cx="692945" cy="7209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erchio parziale 14">
            <a:extLst>
              <a:ext uri="{FF2B5EF4-FFF2-40B4-BE49-F238E27FC236}">
                <a16:creationId xmlns:a16="http://schemas.microsoft.com/office/drawing/2014/main" id="{C3F7498A-09B9-4446-8538-D3FE1F8B3556}"/>
              </a:ext>
            </a:extLst>
          </p:cNvPr>
          <p:cNvSpPr/>
          <p:nvPr userDrawn="1"/>
        </p:nvSpPr>
        <p:spPr>
          <a:xfrm rot="5400000">
            <a:off x="456759" y="216038"/>
            <a:ext cx="152400" cy="152400"/>
          </a:xfrm>
          <a:prstGeom prst="pie">
            <a:avLst>
              <a:gd name="adj1" fmla="val 5404685"/>
              <a:gd name="adj2" fmla="val 16200000"/>
            </a:avLst>
          </a:prstGeom>
          <a:gradFill flip="none" rotWithShape="1">
            <a:gsLst>
              <a:gs pos="0">
                <a:srgbClr val="005864"/>
              </a:gs>
              <a:gs pos="23000">
                <a:srgbClr val="003A42"/>
              </a:gs>
              <a:gs pos="69000">
                <a:srgbClr val="007A8A"/>
              </a:gs>
              <a:gs pos="97000">
                <a:srgbClr val="00A7B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itardo 15">
            <a:extLst>
              <a:ext uri="{FF2B5EF4-FFF2-40B4-BE49-F238E27FC236}">
                <a16:creationId xmlns:a16="http://schemas.microsoft.com/office/drawing/2014/main" id="{250EEB86-C2FB-4183-9BF7-C9D4E97F42DA}"/>
              </a:ext>
            </a:extLst>
          </p:cNvPr>
          <p:cNvSpPr/>
          <p:nvPr userDrawn="1"/>
        </p:nvSpPr>
        <p:spPr>
          <a:xfrm>
            <a:off x="1228726" y="216037"/>
            <a:ext cx="158500" cy="152400"/>
          </a:xfrm>
          <a:prstGeom prst="flowChartDelay">
            <a:avLst/>
          </a:prstGeom>
          <a:solidFill>
            <a:srgbClr val="00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E835F2C-A097-449D-948A-3219A551A3E8}"/>
              </a:ext>
            </a:extLst>
          </p:cNvPr>
          <p:cNvSpPr/>
          <p:nvPr userDrawn="1"/>
        </p:nvSpPr>
        <p:spPr>
          <a:xfrm>
            <a:off x="627333" y="323054"/>
            <a:ext cx="739776" cy="7397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C314426-F678-4F68-903B-465CD37B500C}"/>
              </a:ext>
            </a:extLst>
          </p:cNvPr>
          <p:cNvSpPr/>
          <p:nvPr userDrawn="1"/>
        </p:nvSpPr>
        <p:spPr>
          <a:xfrm>
            <a:off x="689518" y="385239"/>
            <a:ext cx="615408" cy="61540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8F263582-C2FF-4907-9914-D91624E4C8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83" y="6321516"/>
            <a:ext cx="1103084" cy="44123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59B4F17-9911-41C3-A58C-2ECF57642CED}"/>
              </a:ext>
            </a:extLst>
          </p:cNvPr>
          <p:cNvSpPr txBox="1"/>
          <p:nvPr userDrawn="1"/>
        </p:nvSpPr>
        <p:spPr>
          <a:xfrm>
            <a:off x="1679655" y="6474881"/>
            <a:ext cx="8258175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Care My </a:t>
            </a:r>
            <a:r>
              <a:rPr lang="it-IT" dirty="0" err="1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Breath</a:t>
            </a:r>
            <a:r>
              <a:rPr lang="it-IT" dirty="0">
                <a:solidFill>
                  <a:srgbClr val="F4F7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La Pneumologia sul Territorio: Nuove Sfide e Nuovi Orizzonti </a:t>
            </a:r>
            <a:endParaRPr lang="en-GB" dirty="0">
              <a:solidFill>
                <a:srgbClr val="F4F7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A08D4A-C9CB-423F-9707-55B06834F203}"/>
              </a:ext>
            </a:extLst>
          </p:cNvPr>
          <p:cNvSpPr txBox="1"/>
          <p:nvPr userDrawn="1"/>
        </p:nvSpPr>
        <p:spPr>
          <a:xfrm>
            <a:off x="9567283" y="6354246"/>
            <a:ext cx="1396891" cy="36933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A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un Prodotto</a:t>
            </a:r>
            <a:endParaRPr lang="en-GB" dirty="0">
              <a:solidFill>
                <a:srgbClr val="00A7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0B935ED-E5E0-4412-9810-CBD763582D5F}"/>
              </a:ext>
            </a:extLst>
          </p:cNvPr>
          <p:cNvSpPr txBox="1"/>
          <p:nvPr userDrawn="1"/>
        </p:nvSpPr>
        <p:spPr>
          <a:xfrm rot="2473319">
            <a:off x="-226173" y="5924588"/>
            <a:ext cx="183138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SONNO &amp; RESPIRO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3F38D7CD-FB52-459C-BB1B-5E8FAF03B1B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9666" y="409680"/>
            <a:ext cx="555110" cy="4976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15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badi" panose="020B06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2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A8A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478DBB36-458B-4B0A-865E-89D00AEF5ED8}"/>
              </a:ext>
            </a:extLst>
          </p:cNvPr>
          <p:cNvGrpSpPr/>
          <p:nvPr/>
        </p:nvGrpSpPr>
        <p:grpSpPr>
          <a:xfrm>
            <a:off x="983043" y="974528"/>
            <a:ext cx="10088263" cy="5228990"/>
            <a:chOff x="2135863" y="1477695"/>
            <a:chExt cx="9831271" cy="4903637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4C4479C9-291D-45B5-8386-C77E9960C19C}"/>
                </a:ext>
              </a:extLst>
            </p:cNvPr>
            <p:cNvSpPr/>
            <p:nvPr/>
          </p:nvSpPr>
          <p:spPr>
            <a:xfrm flipH="1" flipV="1">
              <a:off x="2135863" y="1477695"/>
              <a:ext cx="410898" cy="4903637"/>
            </a:xfrm>
            <a:custGeom>
              <a:avLst/>
              <a:gdLst>
                <a:gd name="connsiteX0" fmla="*/ 308547 w 410898"/>
                <a:gd name="connsiteY0" fmla="*/ 4903637 h 4903637"/>
                <a:gd name="connsiteX1" fmla="*/ 0 w 410898"/>
                <a:gd name="connsiteY1" fmla="*/ 4903637 h 4903637"/>
                <a:gd name="connsiteX2" fmla="*/ 0 w 410898"/>
                <a:gd name="connsiteY2" fmla="*/ 1399885 h 4903637"/>
                <a:gd name="connsiteX3" fmla="*/ 0 w 410898"/>
                <a:gd name="connsiteY3" fmla="*/ 1262051 h 4903637"/>
                <a:gd name="connsiteX4" fmla="*/ 0 w 410898"/>
                <a:gd name="connsiteY4" fmla="*/ 0 h 4903637"/>
                <a:gd name="connsiteX5" fmla="*/ 292908 w 410898"/>
                <a:gd name="connsiteY5" fmla="*/ 0 h 4903637"/>
                <a:gd name="connsiteX6" fmla="*/ 190808 w 410898"/>
                <a:gd name="connsiteY6" fmla="*/ 27358 h 4903637"/>
                <a:gd name="connsiteX7" fmla="*/ 192795 w 410898"/>
                <a:gd name="connsiteY7" fmla="*/ 34773 h 4903637"/>
                <a:gd name="connsiteX8" fmla="*/ 164089 w 410898"/>
                <a:gd name="connsiteY8" fmla="*/ 28977 h 4903637"/>
                <a:gd name="connsiteX9" fmla="*/ 83655 w 410898"/>
                <a:gd name="connsiteY9" fmla="*/ 109411 h 4903637"/>
                <a:gd name="connsiteX10" fmla="*/ 164089 w 410898"/>
                <a:gd name="connsiteY10" fmla="*/ 189845 h 4903637"/>
                <a:gd name="connsiteX11" fmla="*/ 220964 w 410898"/>
                <a:gd name="connsiteY11" fmla="*/ 166286 h 4903637"/>
                <a:gd name="connsiteX12" fmla="*/ 233821 w 410898"/>
                <a:gd name="connsiteY12" fmla="*/ 147217 h 4903637"/>
                <a:gd name="connsiteX13" fmla="*/ 410898 w 410898"/>
                <a:gd name="connsiteY13" fmla="*/ 99769 h 4903637"/>
                <a:gd name="connsiteX14" fmla="*/ 410898 w 410898"/>
                <a:gd name="connsiteY14" fmla="*/ 342069 h 4903637"/>
                <a:gd name="connsiteX15" fmla="*/ 211325 w 410898"/>
                <a:gd name="connsiteY15" fmla="*/ 310973 h 4903637"/>
                <a:gd name="connsiteX16" fmla="*/ 195397 w 410898"/>
                <a:gd name="connsiteY16" fmla="*/ 300234 h 4903637"/>
                <a:gd name="connsiteX17" fmla="*/ 164089 w 410898"/>
                <a:gd name="connsiteY17" fmla="*/ 293913 h 4903637"/>
                <a:gd name="connsiteX18" fmla="*/ 83655 w 410898"/>
                <a:gd name="connsiteY18" fmla="*/ 374347 h 4903637"/>
                <a:gd name="connsiteX19" fmla="*/ 164089 w 410898"/>
                <a:gd name="connsiteY19" fmla="*/ 454781 h 4903637"/>
                <a:gd name="connsiteX20" fmla="*/ 195397 w 410898"/>
                <a:gd name="connsiteY20" fmla="*/ 448460 h 4903637"/>
                <a:gd name="connsiteX21" fmla="*/ 199566 w 410898"/>
                <a:gd name="connsiteY21" fmla="*/ 445649 h 4903637"/>
                <a:gd name="connsiteX22" fmla="*/ 199566 w 410898"/>
                <a:gd name="connsiteY22" fmla="*/ 455839 h 4903637"/>
                <a:gd name="connsiteX23" fmla="*/ 410898 w 410898"/>
                <a:gd name="connsiteY23" fmla="*/ 422910 h 4903637"/>
                <a:gd name="connsiteX24" fmla="*/ 410898 w 410898"/>
                <a:gd name="connsiteY24" fmla="*/ 624535 h 4903637"/>
                <a:gd name="connsiteX25" fmla="*/ 226317 w 410898"/>
                <a:gd name="connsiteY25" fmla="*/ 590347 h 4903637"/>
                <a:gd name="connsiteX26" fmla="*/ 220964 w 410898"/>
                <a:gd name="connsiteY26" fmla="*/ 582408 h 4903637"/>
                <a:gd name="connsiteX27" fmla="*/ 164089 w 410898"/>
                <a:gd name="connsiteY27" fmla="*/ 558849 h 4903637"/>
                <a:gd name="connsiteX28" fmla="*/ 83655 w 410898"/>
                <a:gd name="connsiteY28" fmla="*/ 639283 h 4903637"/>
                <a:gd name="connsiteX29" fmla="*/ 164089 w 410898"/>
                <a:gd name="connsiteY29" fmla="*/ 719717 h 4903637"/>
                <a:gd name="connsiteX30" fmla="*/ 195397 w 410898"/>
                <a:gd name="connsiteY30" fmla="*/ 713396 h 4903637"/>
                <a:gd name="connsiteX31" fmla="*/ 215421 w 410898"/>
                <a:gd name="connsiteY31" fmla="*/ 699896 h 4903637"/>
                <a:gd name="connsiteX32" fmla="*/ 410776 w 410898"/>
                <a:gd name="connsiteY32" fmla="*/ 736079 h 4903637"/>
                <a:gd name="connsiteX33" fmla="*/ 410898 w 410898"/>
                <a:gd name="connsiteY33" fmla="*/ 735421 h 4903637"/>
                <a:gd name="connsiteX34" fmla="*/ 410898 w 410898"/>
                <a:gd name="connsiteY34" fmla="*/ 830490 h 4903637"/>
                <a:gd name="connsiteX35" fmla="*/ 195967 w 410898"/>
                <a:gd name="connsiteY35" fmla="*/ 830490 h 4903637"/>
                <a:gd name="connsiteX36" fmla="*/ 195397 w 410898"/>
                <a:gd name="connsiteY36" fmla="*/ 830106 h 4903637"/>
                <a:gd name="connsiteX37" fmla="*/ 164089 w 410898"/>
                <a:gd name="connsiteY37" fmla="*/ 823785 h 4903637"/>
                <a:gd name="connsiteX38" fmla="*/ 83655 w 410898"/>
                <a:gd name="connsiteY38" fmla="*/ 904219 h 4903637"/>
                <a:gd name="connsiteX39" fmla="*/ 164089 w 410898"/>
                <a:gd name="connsiteY39" fmla="*/ 984653 h 4903637"/>
                <a:gd name="connsiteX40" fmla="*/ 238202 w 410898"/>
                <a:gd name="connsiteY40" fmla="*/ 935528 h 4903637"/>
                <a:gd name="connsiteX41" fmla="*/ 244312 w 410898"/>
                <a:gd name="connsiteY41" fmla="*/ 905264 h 4903637"/>
                <a:gd name="connsiteX42" fmla="*/ 410898 w 410898"/>
                <a:gd name="connsiteY42" fmla="*/ 905264 h 4903637"/>
                <a:gd name="connsiteX43" fmla="*/ 410898 w 410898"/>
                <a:gd name="connsiteY43" fmla="*/ 1092148 h 4903637"/>
                <a:gd name="connsiteX44" fmla="*/ 347257 w 410898"/>
                <a:gd name="connsiteY44" fmla="*/ 1088720 h 4903637"/>
                <a:gd name="connsiteX45" fmla="*/ 266956 w 410898"/>
                <a:gd name="connsiteY45" fmla="*/ 1093045 h 4903637"/>
                <a:gd name="connsiteX46" fmla="*/ 208130 w 410898"/>
                <a:gd name="connsiteY46" fmla="*/ 1103626 h 4903637"/>
                <a:gd name="connsiteX47" fmla="*/ 195397 w 410898"/>
                <a:gd name="connsiteY47" fmla="*/ 1095041 h 4903637"/>
                <a:gd name="connsiteX48" fmla="*/ 164089 w 410898"/>
                <a:gd name="connsiteY48" fmla="*/ 1088720 h 4903637"/>
                <a:gd name="connsiteX49" fmla="*/ 83655 w 410898"/>
                <a:gd name="connsiteY49" fmla="*/ 1169154 h 4903637"/>
                <a:gd name="connsiteX50" fmla="*/ 164089 w 410898"/>
                <a:gd name="connsiteY50" fmla="*/ 1249588 h 4903637"/>
                <a:gd name="connsiteX51" fmla="*/ 238202 w 410898"/>
                <a:gd name="connsiteY51" fmla="*/ 1200463 h 4903637"/>
                <a:gd name="connsiteX52" fmla="*/ 240378 w 410898"/>
                <a:gd name="connsiteY52" fmla="*/ 1189685 h 4903637"/>
                <a:gd name="connsiteX53" fmla="*/ 266956 w 410898"/>
                <a:gd name="connsiteY53" fmla="*/ 1194465 h 4903637"/>
                <a:gd name="connsiteX54" fmla="*/ 347257 w 410898"/>
                <a:gd name="connsiteY54" fmla="*/ 1198790 h 4903637"/>
                <a:gd name="connsiteX55" fmla="*/ 410898 w 410898"/>
                <a:gd name="connsiteY55" fmla="*/ 1195363 h 4903637"/>
                <a:gd name="connsiteX56" fmla="*/ 410898 w 410898"/>
                <a:gd name="connsiteY56" fmla="*/ 1262051 h 4903637"/>
                <a:gd name="connsiteX57" fmla="*/ 410898 w 410898"/>
                <a:gd name="connsiteY57" fmla="*/ 1399885 h 4903637"/>
                <a:gd name="connsiteX58" fmla="*/ 410898 w 410898"/>
                <a:gd name="connsiteY58" fmla="*/ 1466573 h 4903637"/>
                <a:gd name="connsiteX59" fmla="*/ 347257 w 410898"/>
                <a:gd name="connsiteY59" fmla="*/ 1463146 h 4903637"/>
                <a:gd name="connsiteX60" fmla="*/ 266956 w 410898"/>
                <a:gd name="connsiteY60" fmla="*/ 1467471 h 4903637"/>
                <a:gd name="connsiteX61" fmla="*/ 240378 w 410898"/>
                <a:gd name="connsiteY61" fmla="*/ 1472251 h 4903637"/>
                <a:gd name="connsiteX62" fmla="*/ 238202 w 410898"/>
                <a:gd name="connsiteY62" fmla="*/ 1461473 h 4903637"/>
                <a:gd name="connsiteX63" fmla="*/ 164089 w 410898"/>
                <a:gd name="connsiteY63" fmla="*/ 1412348 h 4903637"/>
                <a:gd name="connsiteX64" fmla="*/ 83655 w 410898"/>
                <a:gd name="connsiteY64" fmla="*/ 1492782 h 4903637"/>
                <a:gd name="connsiteX65" fmla="*/ 164089 w 410898"/>
                <a:gd name="connsiteY65" fmla="*/ 1573216 h 4903637"/>
                <a:gd name="connsiteX66" fmla="*/ 195397 w 410898"/>
                <a:gd name="connsiteY66" fmla="*/ 1566895 h 4903637"/>
                <a:gd name="connsiteX67" fmla="*/ 208130 w 410898"/>
                <a:gd name="connsiteY67" fmla="*/ 1558310 h 4903637"/>
                <a:gd name="connsiteX68" fmla="*/ 266956 w 410898"/>
                <a:gd name="connsiteY68" fmla="*/ 1568891 h 4903637"/>
                <a:gd name="connsiteX69" fmla="*/ 347257 w 410898"/>
                <a:gd name="connsiteY69" fmla="*/ 1573216 h 4903637"/>
                <a:gd name="connsiteX70" fmla="*/ 410898 w 410898"/>
                <a:gd name="connsiteY70" fmla="*/ 1569788 h 4903637"/>
                <a:gd name="connsiteX71" fmla="*/ 410898 w 410898"/>
                <a:gd name="connsiteY71" fmla="*/ 1756672 h 4903637"/>
                <a:gd name="connsiteX72" fmla="*/ 244312 w 410898"/>
                <a:gd name="connsiteY72" fmla="*/ 1756672 h 4903637"/>
                <a:gd name="connsiteX73" fmla="*/ 238202 w 410898"/>
                <a:gd name="connsiteY73" fmla="*/ 1726408 h 4903637"/>
                <a:gd name="connsiteX74" fmla="*/ 164089 w 410898"/>
                <a:gd name="connsiteY74" fmla="*/ 1677283 h 4903637"/>
                <a:gd name="connsiteX75" fmla="*/ 83655 w 410898"/>
                <a:gd name="connsiteY75" fmla="*/ 1757717 h 4903637"/>
                <a:gd name="connsiteX76" fmla="*/ 164089 w 410898"/>
                <a:gd name="connsiteY76" fmla="*/ 1838151 h 4903637"/>
                <a:gd name="connsiteX77" fmla="*/ 195397 w 410898"/>
                <a:gd name="connsiteY77" fmla="*/ 1831830 h 4903637"/>
                <a:gd name="connsiteX78" fmla="*/ 195967 w 410898"/>
                <a:gd name="connsiteY78" fmla="*/ 1831446 h 4903637"/>
                <a:gd name="connsiteX79" fmla="*/ 410898 w 410898"/>
                <a:gd name="connsiteY79" fmla="*/ 1831446 h 4903637"/>
                <a:gd name="connsiteX80" fmla="*/ 410898 w 410898"/>
                <a:gd name="connsiteY80" fmla="*/ 1926515 h 4903637"/>
                <a:gd name="connsiteX81" fmla="*/ 410776 w 410898"/>
                <a:gd name="connsiteY81" fmla="*/ 1925857 h 4903637"/>
                <a:gd name="connsiteX82" fmla="*/ 215421 w 410898"/>
                <a:gd name="connsiteY82" fmla="*/ 1962040 h 4903637"/>
                <a:gd name="connsiteX83" fmla="*/ 195397 w 410898"/>
                <a:gd name="connsiteY83" fmla="*/ 1948540 h 4903637"/>
                <a:gd name="connsiteX84" fmla="*/ 164089 w 410898"/>
                <a:gd name="connsiteY84" fmla="*/ 1942219 h 4903637"/>
                <a:gd name="connsiteX85" fmla="*/ 83655 w 410898"/>
                <a:gd name="connsiteY85" fmla="*/ 2022653 h 4903637"/>
                <a:gd name="connsiteX86" fmla="*/ 164089 w 410898"/>
                <a:gd name="connsiteY86" fmla="*/ 2103087 h 4903637"/>
                <a:gd name="connsiteX87" fmla="*/ 220964 w 410898"/>
                <a:gd name="connsiteY87" fmla="*/ 2079528 h 4903637"/>
                <a:gd name="connsiteX88" fmla="*/ 226317 w 410898"/>
                <a:gd name="connsiteY88" fmla="*/ 2071589 h 4903637"/>
                <a:gd name="connsiteX89" fmla="*/ 410898 w 410898"/>
                <a:gd name="connsiteY89" fmla="*/ 2037401 h 4903637"/>
                <a:gd name="connsiteX90" fmla="*/ 410898 w 410898"/>
                <a:gd name="connsiteY90" fmla="*/ 2239026 h 4903637"/>
                <a:gd name="connsiteX91" fmla="*/ 199566 w 410898"/>
                <a:gd name="connsiteY91" fmla="*/ 2206097 h 4903637"/>
                <a:gd name="connsiteX92" fmla="*/ 199566 w 410898"/>
                <a:gd name="connsiteY92" fmla="*/ 2216287 h 4903637"/>
                <a:gd name="connsiteX93" fmla="*/ 195397 w 410898"/>
                <a:gd name="connsiteY93" fmla="*/ 2213476 h 4903637"/>
                <a:gd name="connsiteX94" fmla="*/ 164089 w 410898"/>
                <a:gd name="connsiteY94" fmla="*/ 2207155 h 4903637"/>
                <a:gd name="connsiteX95" fmla="*/ 83655 w 410898"/>
                <a:gd name="connsiteY95" fmla="*/ 2287589 h 4903637"/>
                <a:gd name="connsiteX96" fmla="*/ 164089 w 410898"/>
                <a:gd name="connsiteY96" fmla="*/ 2368023 h 4903637"/>
                <a:gd name="connsiteX97" fmla="*/ 195397 w 410898"/>
                <a:gd name="connsiteY97" fmla="*/ 2361702 h 4903637"/>
                <a:gd name="connsiteX98" fmla="*/ 211325 w 410898"/>
                <a:gd name="connsiteY98" fmla="*/ 2350963 h 4903637"/>
                <a:gd name="connsiteX99" fmla="*/ 410898 w 410898"/>
                <a:gd name="connsiteY99" fmla="*/ 2319867 h 4903637"/>
                <a:gd name="connsiteX100" fmla="*/ 410898 w 410898"/>
                <a:gd name="connsiteY100" fmla="*/ 2562167 h 4903637"/>
                <a:gd name="connsiteX101" fmla="*/ 233821 w 410898"/>
                <a:gd name="connsiteY101" fmla="*/ 2514719 h 4903637"/>
                <a:gd name="connsiteX102" fmla="*/ 220964 w 410898"/>
                <a:gd name="connsiteY102" fmla="*/ 2495650 h 4903637"/>
                <a:gd name="connsiteX103" fmla="*/ 164089 w 410898"/>
                <a:gd name="connsiteY103" fmla="*/ 2472091 h 4903637"/>
                <a:gd name="connsiteX104" fmla="*/ 83655 w 410898"/>
                <a:gd name="connsiteY104" fmla="*/ 2552525 h 4903637"/>
                <a:gd name="connsiteX105" fmla="*/ 164089 w 410898"/>
                <a:gd name="connsiteY105" fmla="*/ 2632959 h 4903637"/>
                <a:gd name="connsiteX106" fmla="*/ 192795 w 410898"/>
                <a:gd name="connsiteY106" fmla="*/ 2627163 h 4903637"/>
                <a:gd name="connsiteX107" fmla="*/ 190808 w 410898"/>
                <a:gd name="connsiteY107" fmla="*/ 2634578 h 4903637"/>
                <a:gd name="connsiteX108" fmla="*/ 410898 w 410898"/>
                <a:gd name="connsiteY108" fmla="*/ 2693552 h 4903637"/>
                <a:gd name="connsiteX109" fmla="*/ 410898 w 410898"/>
                <a:gd name="connsiteY109" fmla="*/ 2819997 h 4903637"/>
                <a:gd name="connsiteX110" fmla="*/ 356721 w 410898"/>
                <a:gd name="connsiteY110" fmla="*/ 2803474 h 4903637"/>
                <a:gd name="connsiteX111" fmla="*/ 277614 w 410898"/>
                <a:gd name="connsiteY111" fmla="*/ 2785848 h 4903637"/>
                <a:gd name="connsiteX112" fmla="*/ 233829 w 410898"/>
                <a:gd name="connsiteY112" fmla="*/ 2779666 h 4903637"/>
                <a:gd name="connsiteX113" fmla="*/ 220964 w 410898"/>
                <a:gd name="connsiteY113" fmla="*/ 2760585 h 4903637"/>
                <a:gd name="connsiteX114" fmla="*/ 164088 w 410898"/>
                <a:gd name="connsiteY114" fmla="*/ 2737026 h 4903637"/>
                <a:gd name="connsiteX115" fmla="*/ 83654 w 410898"/>
                <a:gd name="connsiteY115" fmla="*/ 2817460 h 4903637"/>
                <a:gd name="connsiteX116" fmla="*/ 164088 w 410898"/>
                <a:gd name="connsiteY116" fmla="*/ 2897895 h 4903637"/>
                <a:gd name="connsiteX117" fmla="*/ 220964 w 410898"/>
                <a:gd name="connsiteY117" fmla="*/ 2874336 h 4903637"/>
                <a:gd name="connsiteX118" fmla="*/ 235114 w 410898"/>
                <a:gd name="connsiteY118" fmla="*/ 2853349 h 4903637"/>
                <a:gd name="connsiteX119" fmla="*/ 284725 w 410898"/>
                <a:gd name="connsiteY119" fmla="*/ 2872096 h 4903637"/>
                <a:gd name="connsiteX120" fmla="*/ 410898 w 410898"/>
                <a:gd name="connsiteY120" fmla="*/ 2882957 h 4903637"/>
                <a:gd name="connsiteX121" fmla="*/ 410898 w 410898"/>
                <a:gd name="connsiteY121" fmla="*/ 3077599 h 4903637"/>
                <a:gd name="connsiteX122" fmla="*/ 212054 w 410898"/>
                <a:gd name="connsiteY122" fmla="*/ 3014593 h 4903637"/>
                <a:gd name="connsiteX123" fmla="*/ 211370 w 410898"/>
                <a:gd name="connsiteY123" fmla="*/ 3019053 h 4903637"/>
                <a:gd name="connsiteX124" fmla="*/ 195397 w 410898"/>
                <a:gd name="connsiteY124" fmla="*/ 3008284 h 4903637"/>
                <a:gd name="connsiteX125" fmla="*/ 164089 w 410898"/>
                <a:gd name="connsiteY125" fmla="*/ 3001963 h 4903637"/>
                <a:gd name="connsiteX126" fmla="*/ 83655 w 410898"/>
                <a:gd name="connsiteY126" fmla="*/ 3082397 h 4903637"/>
                <a:gd name="connsiteX127" fmla="*/ 164089 w 410898"/>
                <a:gd name="connsiteY127" fmla="*/ 3162831 h 4903637"/>
                <a:gd name="connsiteX128" fmla="*/ 190110 w 410898"/>
                <a:gd name="connsiteY128" fmla="*/ 3157577 h 4903637"/>
                <a:gd name="connsiteX129" fmla="*/ 189801 w 410898"/>
                <a:gd name="connsiteY129" fmla="*/ 3159593 h 4903637"/>
                <a:gd name="connsiteX130" fmla="*/ 410898 w 410898"/>
                <a:gd name="connsiteY130" fmla="*/ 3159087 h 4903637"/>
                <a:gd name="connsiteX131" fmla="*/ 410898 w 410898"/>
                <a:gd name="connsiteY131" fmla="*/ 3289139 h 4903637"/>
                <a:gd name="connsiteX132" fmla="*/ 219008 w 410898"/>
                <a:gd name="connsiteY132" fmla="*/ 3289139 h 4903637"/>
                <a:gd name="connsiteX133" fmla="*/ 195397 w 410898"/>
                <a:gd name="connsiteY133" fmla="*/ 3273220 h 4903637"/>
                <a:gd name="connsiteX134" fmla="*/ 164089 w 410898"/>
                <a:gd name="connsiteY134" fmla="*/ 3266899 h 4903637"/>
                <a:gd name="connsiteX135" fmla="*/ 83655 w 410898"/>
                <a:gd name="connsiteY135" fmla="*/ 3347333 h 4903637"/>
                <a:gd name="connsiteX136" fmla="*/ 164089 w 410898"/>
                <a:gd name="connsiteY136" fmla="*/ 3427767 h 4903637"/>
                <a:gd name="connsiteX137" fmla="*/ 238202 w 410898"/>
                <a:gd name="connsiteY137" fmla="*/ 3378641 h 4903637"/>
                <a:gd name="connsiteX138" fmla="*/ 241176 w 410898"/>
                <a:gd name="connsiteY138" fmla="*/ 3363913 h 4903637"/>
                <a:gd name="connsiteX139" fmla="*/ 410898 w 410898"/>
                <a:gd name="connsiteY139" fmla="*/ 3363913 h 4903637"/>
                <a:gd name="connsiteX140" fmla="*/ 410898 w 410898"/>
                <a:gd name="connsiteY140" fmla="*/ 3614034 h 4903637"/>
                <a:gd name="connsiteX141" fmla="*/ 227340 w 410898"/>
                <a:gd name="connsiteY141" fmla="*/ 3564850 h 4903637"/>
                <a:gd name="connsiteX142" fmla="*/ 220964 w 410898"/>
                <a:gd name="connsiteY142" fmla="*/ 3555394 h 4903637"/>
                <a:gd name="connsiteX143" fmla="*/ 164089 w 410898"/>
                <a:gd name="connsiteY143" fmla="*/ 3531835 h 4903637"/>
                <a:gd name="connsiteX144" fmla="*/ 83655 w 410898"/>
                <a:gd name="connsiteY144" fmla="*/ 3612269 h 4903637"/>
                <a:gd name="connsiteX145" fmla="*/ 164089 w 410898"/>
                <a:gd name="connsiteY145" fmla="*/ 3692703 h 4903637"/>
                <a:gd name="connsiteX146" fmla="*/ 220964 w 410898"/>
                <a:gd name="connsiteY146" fmla="*/ 3669144 h 4903637"/>
                <a:gd name="connsiteX147" fmla="*/ 237291 w 410898"/>
                <a:gd name="connsiteY147" fmla="*/ 3644928 h 4903637"/>
                <a:gd name="connsiteX148" fmla="*/ 410898 w 410898"/>
                <a:gd name="connsiteY148" fmla="*/ 3691447 h 4903637"/>
                <a:gd name="connsiteX149" fmla="*/ 410898 w 410898"/>
                <a:gd name="connsiteY149" fmla="*/ 3817977 h 4903637"/>
                <a:gd name="connsiteX150" fmla="*/ 339280 w 410898"/>
                <a:gd name="connsiteY150" fmla="*/ 3826794 h 4903637"/>
                <a:gd name="connsiteX151" fmla="*/ 259838 w 410898"/>
                <a:gd name="connsiteY151" fmla="*/ 3842841 h 4903637"/>
                <a:gd name="connsiteX152" fmla="*/ 238799 w 410898"/>
                <a:gd name="connsiteY152" fmla="*/ 3848851 h 4903637"/>
                <a:gd name="connsiteX153" fmla="*/ 238203 w 410898"/>
                <a:gd name="connsiteY153" fmla="*/ 3845896 h 4903637"/>
                <a:gd name="connsiteX154" fmla="*/ 164089 w 410898"/>
                <a:gd name="connsiteY154" fmla="*/ 3796772 h 4903637"/>
                <a:gd name="connsiteX155" fmla="*/ 83655 w 410898"/>
                <a:gd name="connsiteY155" fmla="*/ 3877205 h 4903637"/>
                <a:gd name="connsiteX156" fmla="*/ 164090 w 410898"/>
                <a:gd name="connsiteY156" fmla="*/ 3957639 h 4903637"/>
                <a:gd name="connsiteX157" fmla="*/ 220965 w 410898"/>
                <a:gd name="connsiteY157" fmla="*/ 3934080 h 4903637"/>
                <a:gd name="connsiteX158" fmla="*/ 226575 w 410898"/>
                <a:gd name="connsiteY158" fmla="*/ 3925760 h 4903637"/>
                <a:gd name="connsiteX159" fmla="*/ 229746 w 410898"/>
                <a:gd name="connsiteY159" fmla="*/ 3925749 h 4903637"/>
                <a:gd name="connsiteX160" fmla="*/ 301387 w 410898"/>
                <a:gd name="connsiteY160" fmla="*/ 3918754 h 4903637"/>
                <a:gd name="connsiteX161" fmla="*/ 410898 w 410898"/>
                <a:gd name="connsiteY161" fmla="*/ 3880918 h 4903637"/>
                <a:gd name="connsiteX162" fmla="*/ 410898 w 410898"/>
                <a:gd name="connsiteY162" fmla="*/ 4083109 h 4903637"/>
                <a:gd name="connsiteX163" fmla="*/ 233304 w 410898"/>
                <a:gd name="connsiteY163" fmla="*/ 4103567 h 4903637"/>
                <a:gd name="connsiteX164" fmla="*/ 220964 w 410898"/>
                <a:gd name="connsiteY164" fmla="*/ 4085266 h 4903637"/>
                <a:gd name="connsiteX165" fmla="*/ 164089 w 410898"/>
                <a:gd name="connsiteY165" fmla="*/ 4061707 h 4903637"/>
                <a:gd name="connsiteX166" fmla="*/ 83655 w 410898"/>
                <a:gd name="connsiteY166" fmla="*/ 4142141 h 4903637"/>
                <a:gd name="connsiteX167" fmla="*/ 164089 w 410898"/>
                <a:gd name="connsiteY167" fmla="*/ 4222575 h 4903637"/>
                <a:gd name="connsiteX168" fmla="*/ 220964 w 410898"/>
                <a:gd name="connsiteY168" fmla="*/ 4199016 h 4903637"/>
                <a:gd name="connsiteX169" fmla="*/ 224617 w 410898"/>
                <a:gd name="connsiteY169" fmla="*/ 4193599 h 4903637"/>
                <a:gd name="connsiteX170" fmla="*/ 410898 w 410898"/>
                <a:gd name="connsiteY170" fmla="*/ 4215058 h 4903637"/>
                <a:gd name="connsiteX171" fmla="*/ 410898 w 410898"/>
                <a:gd name="connsiteY171" fmla="*/ 4372872 h 4903637"/>
                <a:gd name="connsiteX172" fmla="*/ 236249 w 410898"/>
                <a:gd name="connsiteY172" fmla="*/ 4372872 h 4903637"/>
                <a:gd name="connsiteX173" fmla="*/ 220964 w 410898"/>
                <a:gd name="connsiteY173" fmla="*/ 4350202 h 4903637"/>
                <a:gd name="connsiteX174" fmla="*/ 164089 w 410898"/>
                <a:gd name="connsiteY174" fmla="*/ 4326643 h 4903637"/>
                <a:gd name="connsiteX175" fmla="*/ 83655 w 410898"/>
                <a:gd name="connsiteY175" fmla="*/ 4407077 h 4903637"/>
                <a:gd name="connsiteX176" fmla="*/ 164089 w 410898"/>
                <a:gd name="connsiteY176" fmla="*/ 4487511 h 4903637"/>
                <a:gd name="connsiteX177" fmla="*/ 220964 w 410898"/>
                <a:gd name="connsiteY177" fmla="*/ 4463952 h 4903637"/>
                <a:gd name="connsiteX178" fmla="*/ 231958 w 410898"/>
                <a:gd name="connsiteY178" fmla="*/ 4447646 h 4903637"/>
                <a:gd name="connsiteX179" fmla="*/ 410898 w 410898"/>
                <a:gd name="connsiteY179" fmla="*/ 4447646 h 4903637"/>
                <a:gd name="connsiteX180" fmla="*/ 410898 w 410898"/>
                <a:gd name="connsiteY180" fmla="*/ 4602173 h 4903637"/>
                <a:gd name="connsiteX181" fmla="*/ 410370 w 410898"/>
                <a:gd name="connsiteY181" fmla="*/ 4601406 h 4903637"/>
                <a:gd name="connsiteX182" fmla="*/ 359862 w 410898"/>
                <a:gd name="connsiteY182" fmla="*/ 4591579 h 4903637"/>
                <a:gd name="connsiteX183" fmla="*/ 305047 w 410898"/>
                <a:gd name="connsiteY183" fmla="*/ 4607666 h 4903637"/>
                <a:gd name="connsiteX184" fmla="*/ 250232 w 410898"/>
                <a:gd name="connsiteY184" fmla="*/ 4623753 h 4903637"/>
                <a:gd name="connsiteX185" fmla="*/ 224677 w 410898"/>
                <a:gd name="connsiteY185" fmla="*/ 4620645 h 4903637"/>
                <a:gd name="connsiteX186" fmla="*/ 220964 w 410898"/>
                <a:gd name="connsiteY186" fmla="*/ 4615138 h 4903637"/>
                <a:gd name="connsiteX187" fmla="*/ 164089 w 410898"/>
                <a:gd name="connsiteY187" fmla="*/ 4591579 h 4903637"/>
                <a:gd name="connsiteX188" fmla="*/ 83655 w 410898"/>
                <a:gd name="connsiteY188" fmla="*/ 4672013 h 4903637"/>
                <a:gd name="connsiteX189" fmla="*/ 164089 w 410898"/>
                <a:gd name="connsiteY189" fmla="*/ 4752447 h 4903637"/>
                <a:gd name="connsiteX190" fmla="*/ 195397 w 410898"/>
                <a:gd name="connsiteY190" fmla="*/ 4746126 h 4903637"/>
                <a:gd name="connsiteX191" fmla="*/ 202470 w 410898"/>
                <a:gd name="connsiteY191" fmla="*/ 4741357 h 4903637"/>
                <a:gd name="connsiteX192" fmla="*/ 211470 w 410898"/>
                <a:gd name="connsiteY192" fmla="*/ 4747734 h 4903637"/>
                <a:gd name="connsiteX193" fmla="*/ 250232 w 410898"/>
                <a:gd name="connsiteY193" fmla="*/ 4752447 h 4903637"/>
                <a:gd name="connsiteX194" fmla="*/ 305047 w 410898"/>
                <a:gd name="connsiteY194" fmla="*/ 4736360 h 4903637"/>
                <a:gd name="connsiteX195" fmla="*/ 359862 w 410898"/>
                <a:gd name="connsiteY195" fmla="*/ 4720273 h 4903637"/>
                <a:gd name="connsiteX196" fmla="*/ 410370 w 410898"/>
                <a:gd name="connsiteY196" fmla="*/ 4730100 h 4903637"/>
                <a:gd name="connsiteX197" fmla="*/ 410898 w 410898"/>
                <a:gd name="connsiteY197" fmla="*/ 4730867 h 4903637"/>
                <a:gd name="connsiteX198" fmla="*/ 410898 w 410898"/>
                <a:gd name="connsiteY198" fmla="*/ 4801286 h 49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10898" h="4903637">
                  <a:moveTo>
                    <a:pt x="308547" y="4903637"/>
                  </a:moveTo>
                  <a:lnTo>
                    <a:pt x="0" y="4903637"/>
                  </a:lnTo>
                  <a:lnTo>
                    <a:pt x="0" y="1399885"/>
                  </a:lnTo>
                  <a:lnTo>
                    <a:pt x="0" y="1262051"/>
                  </a:lnTo>
                  <a:lnTo>
                    <a:pt x="0" y="0"/>
                  </a:lnTo>
                  <a:lnTo>
                    <a:pt x="292908" y="0"/>
                  </a:lnTo>
                  <a:lnTo>
                    <a:pt x="190808" y="27358"/>
                  </a:lnTo>
                  <a:lnTo>
                    <a:pt x="192795" y="34773"/>
                  </a:lnTo>
                  <a:lnTo>
                    <a:pt x="164089" y="28977"/>
                  </a:lnTo>
                  <a:cubicBezTo>
                    <a:pt x="119667" y="28977"/>
                    <a:pt x="83655" y="64989"/>
                    <a:pt x="83655" y="109411"/>
                  </a:cubicBezTo>
                  <a:cubicBezTo>
                    <a:pt x="83655" y="153833"/>
                    <a:pt x="119667" y="189845"/>
                    <a:pt x="164089" y="189845"/>
                  </a:cubicBezTo>
                  <a:cubicBezTo>
                    <a:pt x="186300" y="189845"/>
                    <a:pt x="206408" y="180842"/>
                    <a:pt x="220964" y="166286"/>
                  </a:cubicBezTo>
                  <a:lnTo>
                    <a:pt x="233821" y="147217"/>
                  </a:lnTo>
                  <a:lnTo>
                    <a:pt x="410898" y="99769"/>
                  </a:lnTo>
                  <a:lnTo>
                    <a:pt x="410898" y="342069"/>
                  </a:lnTo>
                  <a:lnTo>
                    <a:pt x="211325" y="310973"/>
                  </a:lnTo>
                  <a:lnTo>
                    <a:pt x="195397" y="300234"/>
                  </a:lnTo>
                  <a:cubicBezTo>
                    <a:pt x="185774" y="296164"/>
                    <a:pt x="175194" y="293913"/>
                    <a:pt x="164089" y="293913"/>
                  </a:cubicBezTo>
                  <a:cubicBezTo>
                    <a:pt x="119667" y="293913"/>
                    <a:pt x="83655" y="329925"/>
                    <a:pt x="83655" y="374347"/>
                  </a:cubicBezTo>
                  <a:cubicBezTo>
                    <a:pt x="83655" y="418769"/>
                    <a:pt x="119667" y="454781"/>
                    <a:pt x="164089" y="454781"/>
                  </a:cubicBezTo>
                  <a:cubicBezTo>
                    <a:pt x="175194" y="454781"/>
                    <a:pt x="185774" y="452530"/>
                    <a:pt x="195397" y="448460"/>
                  </a:cubicBezTo>
                  <a:lnTo>
                    <a:pt x="199566" y="445649"/>
                  </a:lnTo>
                  <a:lnTo>
                    <a:pt x="199566" y="455839"/>
                  </a:lnTo>
                  <a:lnTo>
                    <a:pt x="410898" y="422910"/>
                  </a:lnTo>
                  <a:lnTo>
                    <a:pt x="410898" y="624535"/>
                  </a:lnTo>
                  <a:lnTo>
                    <a:pt x="226317" y="590347"/>
                  </a:lnTo>
                  <a:lnTo>
                    <a:pt x="220964" y="582408"/>
                  </a:lnTo>
                  <a:cubicBezTo>
                    <a:pt x="206408" y="567852"/>
                    <a:pt x="186300" y="558849"/>
                    <a:pt x="164089" y="558849"/>
                  </a:cubicBezTo>
                  <a:cubicBezTo>
                    <a:pt x="119667" y="558849"/>
                    <a:pt x="83655" y="594861"/>
                    <a:pt x="83655" y="639283"/>
                  </a:cubicBezTo>
                  <a:cubicBezTo>
                    <a:pt x="83655" y="683705"/>
                    <a:pt x="119667" y="719717"/>
                    <a:pt x="164089" y="719717"/>
                  </a:cubicBezTo>
                  <a:cubicBezTo>
                    <a:pt x="175194" y="719717"/>
                    <a:pt x="185774" y="717467"/>
                    <a:pt x="195397" y="713396"/>
                  </a:cubicBezTo>
                  <a:lnTo>
                    <a:pt x="215421" y="699896"/>
                  </a:lnTo>
                  <a:lnTo>
                    <a:pt x="410776" y="736079"/>
                  </a:lnTo>
                  <a:lnTo>
                    <a:pt x="410898" y="735421"/>
                  </a:lnTo>
                  <a:lnTo>
                    <a:pt x="410898" y="830490"/>
                  </a:lnTo>
                  <a:lnTo>
                    <a:pt x="195967" y="830490"/>
                  </a:lnTo>
                  <a:lnTo>
                    <a:pt x="195397" y="830106"/>
                  </a:lnTo>
                  <a:cubicBezTo>
                    <a:pt x="185774" y="826036"/>
                    <a:pt x="175194" y="823785"/>
                    <a:pt x="164089" y="823785"/>
                  </a:cubicBezTo>
                  <a:cubicBezTo>
                    <a:pt x="119667" y="823785"/>
                    <a:pt x="83655" y="859797"/>
                    <a:pt x="83655" y="904219"/>
                  </a:cubicBezTo>
                  <a:cubicBezTo>
                    <a:pt x="83655" y="948641"/>
                    <a:pt x="119667" y="984653"/>
                    <a:pt x="164089" y="984653"/>
                  </a:cubicBezTo>
                  <a:cubicBezTo>
                    <a:pt x="197405" y="984653"/>
                    <a:pt x="225991" y="964396"/>
                    <a:pt x="238202" y="935528"/>
                  </a:cubicBezTo>
                  <a:lnTo>
                    <a:pt x="244312" y="905264"/>
                  </a:lnTo>
                  <a:lnTo>
                    <a:pt x="410898" y="905264"/>
                  </a:lnTo>
                  <a:lnTo>
                    <a:pt x="410898" y="1092148"/>
                  </a:lnTo>
                  <a:lnTo>
                    <a:pt x="347257" y="1088720"/>
                  </a:lnTo>
                  <a:cubicBezTo>
                    <a:pt x="318773" y="1088720"/>
                    <a:pt x="291637" y="1090260"/>
                    <a:pt x="266956" y="1093045"/>
                  </a:cubicBezTo>
                  <a:lnTo>
                    <a:pt x="208130" y="1103626"/>
                  </a:lnTo>
                  <a:lnTo>
                    <a:pt x="195397" y="1095041"/>
                  </a:lnTo>
                  <a:cubicBezTo>
                    <a:pt x="185774" y="1090971"/>
                    <a:pt x="175194" y="1088720"/>
                    <a:pt x="164089" y="1088720"/>
                  </a:cubicBezTo>
                  <a:cubicBezTo>
                    <a:pt x="119667" y="1088720"/>
                    <a:pt x="83655" y="1124732"/>
                    <a:pt x="83655" y="1169154"/>
                  </a:cubicBezTo>
                  <a:cubicBezTo>
                    <a:pt x="83655" y="1213576"/>
                    <a:pt x="119667" y="1249588"/>
                    <a:pt x="164089" y="1249588"/>
                  </a:cubicBezTo>
                  <a:cubicBezTo>
                    <a:pt x="197405" y="1249588"/>
                    <a:pt x="225991" y="1229331"/>
                    <a:pt x="238202" y="1200463"/>
                  </a:cubicBezTo>
                  <a:lnTo>
                    <a:pt x="240378" y="1189685"/>
                  </a:lnTo>
                  <a:lnTo>
                    <a:pt x="266956" y="1194465"/>
                  </a:lnTo>
                  <a:cubicBezTo>
                    <a:pt x="291637" y="1197250"/>
                    <a:pt x="318773" y="1198790"/>
                    <a:pt x="347257" y="1198790"/>
                  </a:cubicBezTo>
                  <a:lnTo>
                    <a:pt x="410898" y="1195363"/>
                  </a:lnTo>
                  <a:lnTo>
                    <a:pt x="410898" y="1262051"/>
                  </a:lnTo>
                  <a:lnTo>
                    <a:pt x="410898" y="1399885"/>
                  </a:lnTo>
                  <a:lnTo>
                    <a:pt x="410898" y="1466573"/>
                  </a:lnTo>
                  <a:lnTo>
                    <a:pt x="347257" y="1463146"/>
                  </a:lnTo>
                  <a:cubicBezTo>
                    <a:pt x="318773" y="1463146"/>
                    <a:pt x="291637" y="1464686"/>
                    <a:pt x="266956" y="1467471"/>
                  </a:cubicBezTo>
                  <a:lnTo>
                    <a:pt x="240378" y="1472251"/>
                  </a:lnTo>
                  <a:lnTo>
                    <a:pt x="238202" y="1461473"/>
                  </a:lnTo>
                  <a:cubicBezTo>
                    <a:pt x="225991" y="1432605"/>
                    <a:pt x="197405" y="1412348"/>
                    <a:pt x="164089" y="1412348"/>
                  </a:cubicBezTo>
                  <a:cubicBezTo>
                    <a:pt x="119667" y="1412348"/>
                    <a:pt x="83655" y="1448360"/>
                    <a:pt x="83655" y="1492782"/>
                  </a:cubicBezTo>
                  <a:cubicBezTo>
                    <a:pt x="83655" y="1537204"/>
                    <a:pt x="119667" y="1573216"/>
                    <a:pt x="164089" y="1573216"/>
                  </a:cubicBezTo>
                  <a:cubicBezTo>
                    <a:pt x="175194" y="1573216"/>
                    <a:pt x="185774" y="1570965"/>
                    <a:pt x="195397" y="1566895"/>
                  </a:cubicBezTo>
                  <a:lnTo>
                    <a:pt x="208130" y="1558310"/>
                  </a:lnTo>
                  <a:lnTo>
                    <a:pt x="266956" y="1568891"/>
                  </a:lnTo>
                  <a:cubicBezTo>
                    <a:pt x="291637" y="1571676"/>
                    <a:pt x="318773" y="1573216"/>
                    <a:pt x="347257" y="1573216"/>
                  </a:cubicBezTo>
                  <a:lnTo>
                    <a:pt x="410898" y="1569788"/>
                  </a:lnTo>
                  <a:lnTo>
                    <a:pt x="410898" y="1756672"/>
                  </a:lnTo>
                  <a:lnTo>
                    <a:pt x="244312" y="1756672"/>
                  </a:lnTo>
                  <a:lnTo>
                    <a:pt x="238202" y="1726408"/>
                  </a:lnTo>
                  <a:cubicBezTo>
                    <a:pt x="225991" y="1697540"/>
                    <a:pt x="197405" y="1677283"/>
                    <a:pt x="164089" y="1677283"/>
                  </a:cubicBezTo>
                  <a:cubicBezTo>
                    <a:pt x="119667" y="1677283"/>
                    <a:pt x="83655" y="1713295"/>
                    <a:pt x="83655" y="1757717"/>
                  </a:cubicBezTo>
                  <a:cubicBezTo>
                    <a:pt x="83655" y="1802139"/>
                    <a:pt x="119667" y="1838151"/>
                    <a:pt x="164089" y="1838151"/>
                  </a:cubicBezTo>
                  <a:cubicBezTo>
                    <a:pt x="175194" y="1838151"/>
                    <a:pt x="185774" y="1835900"/>
                    <a:pt x="195397" y="1831830"/>
                  </a:cubicBezTo>
                  <a:lnTo>
                    <a:pt x="195967" y="1831446"/>
                  </a:lnTo>
                  <a:lnTo>
                    <a:pt x="410898" y="1831446"/>
                  </a:lnTo>
                  <a:lnTo>
                    <a:pt x="410898" y="1926515"/>
                  </a:lnTo>
                  <a:lnTo>
                    <a:pt x="410776" y="1925857"/>
                  </a:lnTo>
                  <a:lnTo>
                    <a:pt x="215421" y="1962040"/>
                  </a:lnTo>
                  <a:lnTo>
                    <a:pt x="195397" y="1948540"/>
                  </a:lnTo>
                  <a:cubicBezTo>
                    <a:pt x="185774" y="1944469"/>
                    <a:pt x="175194" y="1942219"/>
                    <a:pt x="164089" y="1942219"/>
                  </a:cubicBezTo>
                  <a:cubicBezTo>
                    <a:pt x="119667" y="1942219"/>
                    <a:pt x="83655" y="1978231"/>
                    <a:pt x="83655" y="2022653"/>
                  </a:cubicBezTo>
                  <a:cubicBezTo>
                    <a:pt x="83655" y="2067075"/>
                    <a:pt x="119667" y="2103087"/>
                    <a:pt x="164089" y="2103087"/>
                  </a:cubicBezTo>
                  <a:cubicBezTo>
                    <a:pt x="186300" y="2103087"/>
                    <a:pt x="206408" y="2094084"/>
                    <a:pt x="220964" y="2079528"/>
                  </a:cubicBezTo>
                  <a:lnTo>
                    <a:pt x="226317" y="2071589"/>
                  </a:lnTo>
                  <a:lnTo>
                    <a:pt x="410898" y="2037401"/>
                  </a:lnTo>
                  <a:lnTo>
                    <a:pt x="410898" y="2239026"/>
                  </a:lnTo>
                  <a:lnTo>
                    <a:pt x="199566" y="2206097"/>
                  </a:lnTo>
                  <a:lnTo>
                    <a:pt x="199566" y="2216287"/>
                  </a:lnTo>
                  <a:lnTo>
                    <a:pt x="195397" y="2213476"/>
                  </a:lnTo>
                  <a:cubicBezTo>
                    <a:pt x="185774" y="2209406"/>
                    <a:pt x="175194" y="2207155"/>
                    <a:pt x="164089" y="2207155"/>
                  </a:cubicBezTo>
                  <a:cubicBezTo>
                    <a:pt x="119667" y="2207155"/>
                    <a:pt x="83655" y="2243167"/>
                    <a:pt x="83655" y="2287589"/>
                  </a:cubicBezTo>
                  <a:cubicBezTo>
                    <a:pt x="83655" y="2332011"/>
                    <a:pt x="119667" y="2368023"/>
                    <a:pt x="164089" y="2368023"/>
                  </a:cubicBezTo>
                  <a:cubicBezTo>
                    <a:pt x="175194" y="2368023"/>
                    <a:pt x="185774" y="2365772"/>
                    <a:pt x="195397" y="2361702"/>
                  </a:cubicBezTo>
                  <a:lnTo>
                    <a:pt x="211325" y="2350963"/>
                  </a:lnTo>
                  <a:lnTo>
                    <a:pt x="410898" y="2319867"/>
                  </a:lnTo>
                  <a:lnTo>
                    <a:pt x="410898" y="2562167"/>
                  </a:lnTo>
                  <a:lnTo>
                    <a:pt x="233821" y="2514719"/>
                  </a:lnTo>
                  <a:lnTo>
                    <a:pt x="220964" y="2495650"/>
                  </a:lnTo>
                  <a:cubicBezTo>
                    <a:pt x="206408" y="2481094"/>
                    <a:pt x="186300" y="2472091"/>
                    <a:pt x="164089" y="2472091"/>
                  </a:cubicBezTo>
                  <a:cubicBezTo>
                    <a:pt x="119667" y="2472091"/>
                    <a:pt x="83655" y="2508103"/>
                    <a:pt x="83655" y="2552525"/>
                  </a:cubicBezTo>
                  <a:cubicBezTo>
                    <a:pt x="83655" y="2596947"/>
                    <a:pt x="119667" y="2632959"/>
                    <a:pt x="164089" y="2632959"/>
                  </a:cubicBezTo>
                  <a:lnTo>
                    <a:pt x="192795" y="2627163"/>
                  </a:lnTo>
                  <a:lnTo>
                    <a:pt x="190808" y="2634578"/>
                  </a:lnTo>
                  <a:lnTo>
                    <a:pt x="410898" y="2693552"/>
                  </a:lnTo>
                  <a:lnTo>
                    <a:pt x="410898" y="2819997"/>
                  </a:lnTo>
                  <a:lnTo>
                    <a:pt x="356721" y="2803474"/>
                  </a:lnTo>
                  <a:cubicBezTo>
                    <a:pt x="330145" y="2796486"/>
                    <a:pt x="303292" y="2790503"/>
                    <a:pt x="277614" y="2785848"/>
                  </a:cubicBezTo>
                  <a:lnTo>
                    <a:pt x="233829" y="2779666"/>
                  </a:lnTo>
                  <a:lnTo>
                    <a:pt x="220964" y="2760585"/>
                  </a:lnTo>
                  <a:cubicBezTo>
                    <a:pt x="206408" y="2746029"/>
                    <a:pt x="186299" y="2737026"/>
                    <a:pt x="164088" y="2737026"/>
                  </a:cubicBezTo>
                  <a:cubicBezTo>
                    <a:pt x="119666" y="2737026"/>
                    <a:pt x="83655" y="2773038"/>
                    <a:pt x="83654" y="2817460"/>
                  </a:cubicBezTo>
                  <a:cubicBezTo>
                    <a:pt x="83654" y="2861882"/>
                    <a:pt x="119666" y="2897894"/>
                    <a:pt x="164088" y="2897895"/>
                  </a:cubicBezTo>
                  <a:cubicBezTo>
                    <a:pt x="186299" y="2897894"/>
                    <a:pt x="206408" y="2888891"/>
                    <a:pt x="220964" y="2874336"/>
                  </a:cubicBezTo>
                  <a:lnTo>
                    <a:pt x="235114" y="2853349"/>
                  </a:lnTo>
                  <a:lnTo>
                    <a:pt x="284725" y="2872096"/>
                  </a:lnTo>
                  <a:lnTo>
                    <a:pt x="410898" y="2882957"/>
                  </a:lnTo>
                  <a:lnTo>
                    <a:pt x="410898" y="3077599"/>
                  </a:lnTo>
                  <a:lnTo>
                    <a:pt x="212054" y="3014593"/>
                  </a:lnTo>
                  <a:lnTo>
                    <a:pt x="211370" y="3019053"/>
                  </a:lnTo>
                  <a:lnTo>
                    <a:pt x="195397" y="3008284"/>
                  </a:lnTo>
                  <a:cubicBezTo>
                    <a:pt x="185774" y="3004214"/>
                    <a:pt x="175194" y="3001963"/>
                    <a:pt x="164089" y="3001963"/>
                  </a:cubicBezTo>
                  <a:cubicBezTo>
                    <a:pt x="119667" y="3001963"/>
                    <a:pt x="83655" y="3037975"/>
                    <a:pt x="83655" y="3082397"/>
                  </a:cubicBezTo>
                  <a:cubicBezTo>
                    <a:pt x="83655" y="3126819"/>
                    <a:pt x="119667" y="3162831"/>
                    <a:pt x="164089" y="3162831"/>
                  </a:cubicBezTo>
                  <a:lnTo>
                    <a:pt x="190110" y="3157577"/>
                  </a:lnTo>
                  <a:lnTo>
                    <a:pt x="189801" y="3159593"/>
                  </a:lnTo>
                  <a:lnTo>
                    <a:pt x="410898" y="3159087"/>
                  </a:lnTo>
                  <a:lnTo>
                    <a:pt x="410898" y="3289139"/>
                  </a:lnTo>
                  <a:lnTo>
                    <a:pt x="219008" y="3289139"/>
                  </a:lnTo>
                  <a:lnTo>
                    <a:pt x="195397" y="3273220"/>
                  </a:lnTo>
                  <a:cubicBezTo>
                    <a:pt x="185774" y="3269150"/>
                    <a:pt x="175194" y="3266899"/>
                    <a:pt x="164089" y="3266899"/>
                  </a:cubicBezTo>
                  <a:cubicBezTo>
                    <a:pt x="119667" y="3266899"/>
                    <a:pt x="83655" y="3302911"/>
                    <a:pt x="83655" y="3347333"/>
                  </a:cubicBezTo>
                  <a:cubicBezTo>
                    <a:pt x="83655" y="3391755"/>
                    <a:pt x="119667" y="3427767"/>
                    <a:pt x="164089" y="3427767"/>
                  </a:cubicBezTo>
                  <a:cubicBezTo>
                    <a:pt x="197405" y="3427767"/>
                    <a:pt x="225991" y="3407510"/>
                    <a:pt x="238202" y="3378641"/>
                  </a:cubicBezTo>
                  <a:lnTo>
                    <a:pt x="241176" y="3363913"/>
                  </a:lnTo>
                  <a:lnTo>
                    <a:pt x="410898" y="3363913"/>
                  </a:lnTo>
                  <a:lnTo>
                    <a:pt x="410898" y="3614034"/>
                  </a:lnTo>
                  <a:lnTo>
                    <a:pt x="227340" y="3564850"/>
                  </a:lnTo>
                  <a:lnTo>
                    <a:pt x="220964" y="3555394"/>
                  </a:lnTo>
                  <a:cubicBezTo>
                    <a:pt x="206408" y="3540838"/>
                    <a:pt x="186300" y="3531835"/>
                    <a:pt x="164089" y="3531835"/>
                  </a:cubicBezTo>
                  <a:cubicBezTo>
                    <a:pt x="119667" y="3531835"/>
                    <a:pt x="83655" y="3567847"/>
                    <a:pt x="83655" y="3612269"/>
                  </a:cubicBezTo>
                  <a:cubicBezTo>
                    <a:pt x="83655" y="3656691"/>
                    <a:pt x="119667" y="3692703"/>
                    <a:pt x="164089" y="3692703"/>
                  </a:cubicBezTo>
                  <a:cubicBezTo>
                    <a:pt x="186300" y="3692703"/>
                    <a:pt x="206408" y="3683700"/>
                    <a:pt x="220964" y="3669144"/>
                  </a:cubicBezTo>
                  <a:lnTo>
                    <a:pt x="237291" y="3644928"/>
                  </a:lnTo>
                  <a:lnTo>
                    <a:pt x="410898" y="3691447"/>
                  </a:lnTo>
                  <a:lnTo>
                    <a:pt x="410898" y="3817977"/>
                  </a:lnTo>
                  <a:lnTo>
                    <a:pt x="339280" y="3826794"/>
                  </a:lnTo>
                  <a:cubicBezTo>
                    <a:pt x="312158" y="3831210"/>
                    <a:pt x="285191" y="3836658"/>
                    <a:pt x="259838" y="3842841"/>
                  </a:cubicBezTo>
                  <a:lnTo>
                    <a:pt x="238799" y="3848851"/>
                  </a:lnTo>
                  <a:lnTo>
                    <a:pt x="238203" y="3845896"/>
                  </a:lnTo>
                  <a:cubicBezTo>
                    <a:pt x="225992" y="3817028"/>
                    <a:pt x="197406" y="3796771"/>
                    <a:pt x="164089" y="3796772"/>
                  </a:cubicBezTo>
                  <a:cubicBezTo>
                    <a:pt x="119668" y="3796771"/>
                    <a:pt x="83656" y="3832784"/>
                    <a:pt x="83655" y="3877205"/>
                  </a:cubicBezTo>
                  <a:cubicBezTo>
                    <a:pt x="83656" y="3921627"/>
                    <a:pt x="119667" y="3957640"/>
                    <a:pt x="164090" y="3957639"/>
                  </a:cubicBezTo>
                  <a:cubicBezTo>
                    <a:pt x="186301" y="3957639"/>
                    <a:pt x="206410" y="3948637"/>
                    <a:pt x="220965" y="3934080"/>
                  </a:cubicBezTo>
                  <a:lnTo>
                    <a:pt x="226575" y="3925760"/>
                  </a:lnTo>
                  <a:lnTo>
                    <a:pt x="229746" y="3925749"/>
                  </a:lnTo>
                  <a:cubicBezTo>
                    <a:pt x="250685" y="3924609"/>
                    <a:pt x="274597" y="3922336"/>
                    <a:pt x="301387" y="3918754"/>
                  </a:cubicBezTo>
                  <a:lnTo>
                    <a:pt x="410898" y="3880918"/>
                  </a:lnTo>
                  <a:lnTo>
                    <a:pt x="410898" y="4083109"/>
                  </a:lnTo>
                  <a:lnTo>
                    <a:pt x="233304" y="4103567"/>
                  </a:lnTo>
                  <a:lnTo>
                    <a:pt x="220964" y="4085266"/>
                  </a:lnTo>
                  <a:cubicBezTo>
                    <a:pt x="206408" y="4070710"/>
                    <a:pt x="186300" y="4061707"/>
                    <a:pt x="164089" y="4061707"/>
                  </a:cubicBezTo>
                  <a:cubicBezTo>
                    <a:pt x="119667" y="4061707"/>
                    <a:pt x="83655" y="4097719"/>
                    <a:pt x="83655" y="4142141"/>
                  </a:cubicBezTo>
                  <a:cubicBezTo>
                    <a:pt x="83655" y="4186563"/>
                    <a:pt x="119667" y="4222575"/>
                    <a:pt x="164089" y="4222575"/>
                  </a:cubicBezTo>
                  <a:cubicBezTo>
                    <a:pt x="186300" y="4222575"/>
                    <a:pt x="206408" y="4213572"/>
                    <a:pt x="220964" y="4199016"/>
                  </a:cubicBezTo>
                  <a:lnTo>
                    <a:pt x="224617" y="4193599"/>
                  </a:lnTo>
                  <a:lnTo>
                    <a:pt x="410898" y="4215058"/>
                  </a:lnTo>
                  <a:lnTo>
                    <a:pt x="410898" y="4372872"/>
                  </a:lnTo>
                  <a:lnTo>
                    <a:pt x="236249" y="4372872"/>
                  </a:lnTo>
                  <a:lnTo>
                    <a:pt x="220964" y="4350202"/>
                  </a:lnTo>
                  <a:cubicBezTo>
                    <a:pt x="206408" y="4335646"/>
                    <a:pt x="186300" y="4326643"/>
                    <a:pt x="164089" y="4326643"/>
                  </a:cubicBezTo>
                  <a:cubicBezTo>
                    <a:pt x="119667" y="4326643"/>
                    <a:pt x="83655" y="4362655"/>
                    <a:pt x="83655" y="4407077"/>
                  </a:cubicBezTo>
                  <a:cubicBezTo>
                    <a:pt x="83655" y="4451499"/>
                    <a:pt x="119667" y="4487511"/>
                    <a:pt x="164089" y="4487511"/>
                  </a:cubicBezTo>
                  <a:cubicBezTo>
                    <a:pt x="186300" y="4487511"/>
                    <a:pt x="206408" y="4478508"/>
                    <a:pt x="220964" y="4463952"/>
                  </a:cubicBezTo>
                  <a:lnTo>
                    <a:pt x="231958" y="4447646"/>
                  </a:lnTo>
                  <a:lnTo>
                    <a:pt x="410898" y="4447646"/>
                  </a:lnTo>
                  <a:lnTo>
                    <a:pt x="410898" y="4602173"/>
                  </a:lnTo>
                  <a:lnTo>
                    <a:pt x="410370" y="4601406"/>
                  </a:lnTo>
                  <a:cubicBezTo>
                    <a:pt x="402050" y="4595633"/>
                    <a:pt x="382572" y="4591579"/>
                    <a:pt x="359862" y="4591579"/>
                  </a:cubicBezTo>
                  <a:cubicBezTo>
                    <a:pt x="329582" y="4591579"/>
                    <a:pt x="305047" y="4598786"/>
                    <a:pt x="305047" y="4607666"/>
                  </a:cubicBezTo>
                  <a:cubicBezTo>
                    <a:pt x="305047" y="4616546"/>
                    <a:pt x="280512" y="4623753"/>
                    <a:pt x="250232" y="4623753"/>
                  </a:cubicBezTo>
                  <a:lnTo>
                    <a:pt x="224677" y="4620645"/>
                  </a:lnTo>
                  <a:lnTo>
                    <a:pt x="220964" y="4615138"/>
                  </a:lnTo>
                  <a:cubicBezTo>
                    <a:pt x="206408" y="4600582"/>
                    <a:pt x="186300" y="4591579"/>
                    <a:pt x="164089" y="4591579"/>
                  </a:cubicBezTo>
                  <a:cubicBezTo>
                    <a:pt x="119667" y="4591579"/>
                    <a:pt x="83655" y="4627591"/>
                    <a:pt x="83655" y="4672013"/>
                  </a:cubicBezTo>
                  <a:cubicBezTo>
                    <a:pt x="83655" y="4716435"/>
                    <a:pt x="119667" y="4752447"/>
                    <a:pt x="164089" y="4752447"/>
                  </a:cubicBezTo>
                  <a:cubicBezTo>
                    <a:pt x="175194" y="4752447"/>
                    <a:pt x="185774" y="4750196"/>
                    <a:pt x="195397" y="4746126"/>
                  </a:cubicBezTo>
                  <a:lnTo>
                    <a:pt x="202470" y="4741357"/>
                  </a:lnTo>
                  <a:lnTo>
                    <a:pt x="211470" y="4747734"/>
                  </a:lnTo>
                  <a:cubicBezTo>
                    <a:pt x="221388" y="4750645"/>
                    <a:pt x="235092" y="4752447"/>
                    <a:pt x="250232" y="4752447"/>
                  </a:cubicBezTo>
                  <a:cubicBezTo>
                    <a:pt x="280512" y="4752447"/>
                    <a:pt x="305047" y="4745240"/>
                    <a:pt x="305047" y="4736360"/>
                  </a:cubicBezTo>
                  <a:cubicBezTo>
                    <a:pt x="305047" y="4727480"/>
                    <a:pt x="329582" y="4720273"/>
                    <a:pt x="359862" y="4720273"/>
                  </a:cubicBezTo>
                  <a:cubicBezTo>
                    <a:pt x="382572" y="4720273"/>
                    <a:pt x="402050" y="4724327"/>
                    <a:pt x="410370" y="4730100"/>
                  </a:cubicBezTo>
                  <a:lnTo>
                    <a:pt x="410898" y="4730867"/>
                  </a:lnTo>
                  <a:lnTo>
                    <a:pt x="410898" y="48012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6AFF1F5-A496-44B4-AFAB-56EA164F4228}"/>
                </a:ext>
              </a:extLst>
            </p:cNvPr>
            <p:cNvSpPr/>
            <p:nvPr/>
          </p:nvSpPr>
          <p:spPr>
            <a:xfrm>
              <a:off x="2533051" y="1477695"/>
              <a:ext cx="9434083" cy="49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67720A-09B3-4161-A134-63D98FAADE6B}"/>
              </a:ext>
            </a:extLst>
          </p:cNvPr>
          <p:cNvSpPr txBox="1"/>
          <p:nvPr/>
        </p:nvSpPr>
        <p:spPr>
          <a:xfrm>
            <a:off x="1555927" y="1955969"/>
            <a:ext cx="4791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it-IT" sz="5400" dirty="0">
                <a:solidFill>
                  <a:srgbClr val="005864"/>
                </a:solidFill>
                <a:latin typeface="Tw Cen MT Condensed Extra Bold" panose="020B0803020202020204" pitchFamily="34" charset="0"/>
              </a:rPr>
              <a:t>Visual </a:t>
            </a:r>
            <a:r>
              <a:rPr lang="it-IT" sz="5400" dirty="0" err="1">
                <a:solidFill>
                  <a:srgbClr val="005864"/>
                </a:solidFill>
                <a:latin typeface="Tw Cen MT Condensed Extra Bold" panose="020B0803020202020204" pitchFamily="34" charset="0"/>
              </a:rPr>
              <a:t>Keypoints</a:t>
            </a:r>
            <a:endParaRPr lang="it-IT" sz="5400" dirty="0">
              <a:solidFill>
                <a:srgbClr val="005864"/>
              </a:solidFill>
              <a:latin typeface="Tw Cen MT Condensed Extra Bold" panose="020B0803020202020204" pitchFamily="34" charset="0"/>
            </a:endParaRPr>
          </a:p>
          <a:p>
            <a:pPr algn="ctr"/>
            <a:r>
              <a:rPr lang="it-IT" sz="5400" dirty="0">
                <a:solidFill>
                  <a:srgbClr val="00A7BD"/>
                </a:solidFill>
                <a:latin typeface="Tw Cen MT Condensed Extra Bold" panose="020B0803020202020204" pitchFamily="34" charset="0"/>
              </a:rPr>
              <a:t>RIABILITAZIONE</a:t>
            </a:r>
          </a:p>
          <a:p>
            <a:pPr algn="ctr"/>
            <a:r>
              <a:rPr lang="it-IT" sz="5400" dirty="0">
                <a:solidFill>
                  <a:srgbClr val="00A7BD"/>
                </a:solidFill>
                <a:latin typeface="Tw Cen MT Condensed Extra Bold" panose="020B0803020202020204" pitchFamily="34" charset="0"/>
              </a:rPr>
              <a:t>RESPIRATORIA</a:t>
            </a:r>
          </a:p>
        </p:txBody>
      </p:sp>
      <p:pic>
        <p:nvPicPr>
          <p:cNvPr id="9" name="Immagine 8">
            <a:hlinkClick r:id="rId2" action="ppaction://hlinksldjump"/>
            <a:extLst>
              <a:ext uri="{FF2B5EF4-FFF2-40B4-BE49-F238E27FC236}">
                <a16:creationId xmlns:a16="http://schemas.microsoft.com/office/drawing/2014/main" id="{49BC81A5-2938-4489-927D-DD01E658C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545" y="1955969"/>
            <a:ext cx="4223448" cy="3338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3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B55484CE-18DB-453F-95CB-679E024D17FF}"/>
              </a:ext>
            </a:extLst>
          </p:cNvPr>
          <p:cNvGrpSpPr/>
          <p:nvPr/>
        </p:nvGrpSpPr>
        <p:grpSpPr>
          <a:xfrm>
            <a:off x="337154" y="1058334"/>
            <a:ext cx="11536794" cy="5228990"/>
            <a:chOff x="2135863" y="1477695"/>
            <a:chExt cx="9831271" cy="4903637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E75691A9-7A57-4112-947A-B6826DEA9F14}"/>
                </a:ext>
              </a:extLst>
            </p:cNvPr>
            <p:cNvSpPr/>
            <p:nvPr/>
          </p:nvSpPr>
          <p:spPr>
            <a:xfrm flipH="1" flipV="1">
              <a:off x="2135863" y="1477695"/>
              <a:ext cx="410898" cy="4903637"/>
            </a:xfrm>
            <a:custGeom>
              <a:avLst/>
              <a:gdLst>
                <a:gd name="connsiteX0" fmla="*/ 308547 w 410898"/>
                <a:gd name="connsiteY0" fmla="*/ 4903637 h 4903637"/>
                <a:gd name="connsiteX1" fmla="*/ 0 w 410898"/>
                <a:gd name="connsiteY1" fmla="*/ 4903637 h 4903637"/>
                <a:gd name="connsiteX2" fmla="*/ 0 w 410898"/>
                <a:gd name="connsiteY2" fmla="*/ 1399885 h 4903637"/>
                <a:gd name="connsiteX3" fmla="*/ 0 w 410898"/>
                <a:gd name="connsiteY3" fmla="*/ 1262051 h 4903637"/>
                <a:gd name="connsiteX4" fmla="*/ 0 w 410898"/>
                <a:gd name="connsiteY4" fmla="*/ 0 h 4903637"/>
                <a:gd name="connsiteX5" fmla="*/ 292908 w 410898"/>
                <a:gd name="connsiteY5" fmla="*/ 0 h 4903637"/>
                <a:gd name="connsiteX6" fmla="*/ 190808 w 410898"/>
                <a:gd name="connsiteY6" fmla="*/ 27358 h 4903637"/>
                <a:gd name="connsiteX7" fmla="*/ 192795 w 410898"/>
                <a:gd name="connsiteY7" fmla="*/ 34773 h 4903637"/>
                <a:gd name="connsiteX8" fmla="*/ 164089 w 410898"/>
                <a:gd name="connsiteY8" fmla="*/ 28977 h 4903637"/>
                <a:gd name="connsiteX9" fmla="*/ 83655 w 410898"/>
                <a:gd name="connsiteY9" fmla="*/ 109411 h 4903637"/>
                <a:gd name="connsiteX10" fmla="*/ 164089 w 410898"/>
                <a:gd name="connsiteY10" fmla="*/ 189845 h 4903637"/>
                <a:gd name="connsiteX11" fmla="*/ 220964 w 410898"/>
                <a:gd name="connsiteY11" fmla="*/ 166286 h 4903637"/>
                <a:gd name="connsiteX12" fmla="*/ 233821 w 410898"/>
                <a:gd name="connsiteY12" fmla="*/ 147217 h 4903637"/>
                <a:gd name="connsiteX13" fmla="*/ 410898 w 410898"/>
                <a:gd name="connsiteY13" fmla="*/ 99769 h 4903637"/>
                <a:gd name="connsiteX14" fmla="*/ 410898 w 410898"/>
                <a:gd name="connsiteY14" fmla="*/ 342069 h 4903637"/>
                <a:gd name="connsiteX15" fmla="*/ 211325 w 410898"/>
                <a:gd name="connsiteY15" fmla="*/ 310973 h 4903637"/>
                <a:gd name="connsiteX16" fmla="*/ 195397 w 410898"/>
                <a:gd name="connsiteY16" fmla="*/ 300234 h 4903637"/>
                <a:gd name="connsiteX17" fmla="*/ 164089 w 410898"/>
                <a:gd name="connsiteY17" fmla="*/ 293913 h 4903637"/>
                <a:gd name="connsiteX18" fmla="*/ 83655 w 410898"/>
                <a:gd name="connsiteY18" fmla="*/ 374347 h 4903637"/>
                <a:gd name="connsiteX19" fmla="*/ 164089 w 410898"/>
                <a:gd name="connsiteY19" fmla="*/ 454781 h 4903637"/>
                <a:gd name="connsiteX20" fmla="*/ 195397 w 410898"/>
                <a:gd name="connsiteY20" fmla="*/ 448460 h 4903637"/>
                <a:gd name="connsiteX21" fmla="*/ 199566 w 410898"/>
                <a:gd name="connsiteY21" fmla="*/ 445649 h 4903637"/>
                <a:gd name="connsiteX22" fmla="*/ 199566 w 410898"/>
                <a:gd name="connsiteY22" fmla="*/ 455839 h 4903637"/>
                <a:gd name="connsiteX23" fmla="*/ 410898 w 410898"/>
                <a:gd name="connsiteY23" fmla="*/ 422910 h 4903637"/>
                <a:gd name="connsiteX24" fmla="*/ 410898 w 410898"/>
                <a:gd name="connsiteY24" fmla="*/ 624535 h 4903637"/>
                <a:gd name="connsiteX25" fmla="*/ 226317 w 410898"/>
                <a:gd name="connsiteY25" fmla="*/ 590347 h 4903637"/>
                <a:gd name="connsiteX26" fmla="*/ 220964 w 410898"/>
                <a:gd name="connsiteY26" fmla="*/ 582408 h 4903637"/>
                <a:gd name="connsiteX27" fmla="*/ 164089 w 410898"/>
                <a:gd name="connsiteY27" fmla="*/ 558849 h 4903637"/>
                <a:gd name="connsiteX28" fmla="*/ 83655 w 410898"/>
                <a:gd name="connsiteY28" fmla="*/ 639283 h 4903637"/>
                <a:gd name="connsiteX29" fmla="*/ 164089 w 410898"/>
                <a:gd name="connsiteY29" fmla="*/ 719717 h 4903637"/>
                <a:gd name="connsiteX30" fmla="*/ 195397 w 410898"/>
                <a:gd name="connsiteY30" fmla="*/ 713396 h 4903637"/>
                <a:gd name="connsiteX31" fmla="*/ 215421 w 410898"/>
                <a:gd name="connsiteY31" fmla="*/ 699896 h 4903637"/>
                <a:gd name="connsiteX32" fmla="*/ 410776 w 410898"/>
                <a:gd name="connsiteY32" fmla="*/ 736079 h 4903637"/>
                <a:gd name="connsiteX33" fmla="*/ 410898 w 410898"/>
                <a:gd name="connsiteY33" fmla="*/ 735421 h 4903637"/>
                <a:gd name="connsiteX34" fmla="*/ 410898 w 410898"/>
                <a:gd name="connsiteY34" fmla="*/ 830490 h 4903637"/>
                <a:gd name="connsiteX35" fmla="*/ 195967 w 410898"/>
                <a:gd name="connsiteY35" fmla="*/ 830490 h 4903637"/>
                <a:gd name="connsiteX36" fmla="*/ 195397 w 410898"/>
                <a:gd name="connsiteY36" fmla="*/ 830106 h 4903637"/>
                <a:gd name="connsiteX37" fmla="*/ 164089 w 410898"/>
                <a:gd name="connsiteY37" fmla="*/ 823785 h 4903637"/>
                <a:gd name="connsiteX38" fmla="*/ 83655 w 410898"/>
                <a:gd name="connsiteY38" fmla="*/ 904219 h 4903637"/>
                <a:gd name="connsiteX39" fmla="*/ 164089 w 410898"/>
                <a:gd name="connsiteY39" fmla="*/ 984653 h 4903637"/>
                <a:gd name="connsiteX40" fmla="*/ 238202 w 410898"/>
                <a:gd name="connsiteY40" fmla="*/ 935528 h 4903637"/>
                <a:gd name="connsiteX41" fmla="*/ 244312 w 410898"/>
                <a:gd name="connsiteY41" fmla="*/ 905264 h 4903637"/>
                <a:gd name="connsiteX42" fmla="*/ 410898 w 410898"/>
                <a:gd name="connsiteY42" fmla="*/ 905264 h 4903637"/>
                <a:gd name="connsiteX43" fmla="*/ 410898 w 410898"/>
                <a:gd name="connsiteY43" fmla="*/ 1092148 h 4903637"/>
                <a:gd name="connsiteX44" fmla="*/ 347257 w 410898"/>
                <a:gd name="connsiteY44" fmla="*/ 1088720 h 4903637"/>
                <a:gd name="connsiteX45" fmla="*/ 266956 w 410898"/>
                <a:gd name="connsiteY45" fmla="*/ 1093045 h 4903637"/>
                <a:gd name="connsiteX46" fmla="*/ 208130 w 410898"/>
                <a:gd name="connsiteY46" fmla="*/ 1103626 h 4903637"/>
                <a:gd name="connsiteX47" fmla="*/ 195397 w 410898"/>
                <a:gd name="connsiteY47" fmla="*/ 1095041 h 4903637"/>
                <a:gd name="connsiteX48" fmla="*/ 164089 w 410898"/>
                <a:gd name="connsiteY48" fmla="*/ 1088720 h 4903637"/>
                <a:gd name="connsiteX49" fmla="*/ 83655 w 410898"/>
                <a:gd name="connsiteY49" fmla="*/ 1169154 h 4903637"/>
                <a:gd name="connsiteX50" fmla="*/ 164089 w 410898"/>
                <a:gd name="connsiteY50" fmla="*/ 1249588 h 4903637"/>
                <a:gd name="connsiteX51" fmla="*/ 238202 w 410898"/>
                <a:gd name="connsiteY51" fmla="*/ 1200463 h 4903637"/>
                <a:gd name="connsiteX52" fmla="*/ 240378 w 410898"/>
                <a:gd name="connsiteY52" fmla="*/ 1189685 h 4903637"/>
                <a:gd name="connsiteX53" fmla="*/ 266956 w 410898"/>
                <a:gd name="connsiteY53" fmla="*/ 1194465 h 4903637"/>
                <a:gd name="connsiteX54" fmla="*/ 347257 w 410898"/>
                <a:gd name="connsiteY54" fmla="*/ 1198790 h 4903637"/>
                <a:gd name="connsiteX55" fmla="*/ 410898 w 410898"/>
                <a:gd name="connsiteY55" fmla="*/ 1195363 h 4903637"/>
                <a:gd name="connsiteX56" fmla="*/ 410898 w 410898"/>
                <a:gd name="connsiteY56" fmla="*/ 1262051 h 4903637"/>
                <a:gd name="connsiteX57" fmla="*/ 410898 w 410898"/>
                <a:gd name="connsiteY57" fmla="*/ 1399885 h 4903637"/>
                <a:gd name="connsiteX58" fmla="*/ 410898 w 410898"/>
                <a:gd name="connsiteY58" fmla="*/ 1466573 h 4903637"/>
                <a:gd name="connsiteX59" fmla="*/ 347257 w 410898"/>
                <a:gd name="connsiteY59" fmla="*/ 1463146 h 4903637"/>
                <a:gd name="connsiteX60" fmla="*/ 266956 w 410898"/>
                <a:gd name="connsiteY60" fmla="*/ 1467471 h 4903637"/>
                <a:gd name="connsiteX61" fmla="*/ 240378 w 410898"/>
                <a:gd name="connsiteY61" fmla="*/ 1472251 h 4903637"/>
                <a:gd name="connsiteX62" fmla="*/ 238202 w 410898"/>
                <a:gd name="connsiteY62" fmla="*/ 1461473 h 4903637"/>
                <a:gd name="connsiteX63" fmla="*/ 164089 w 410898"/>
                <a:gd name="connsiteY63" fmla="*/ 1412348 h 4903637"/>
                <a:gd name="connsiteX64" fmla="*/ 83655 w 410898"/>
                <a:gd name="connsiteY64" fmla="*/ 1492782 h 4903637"/>
                <a:gd name="connsiteX65" fmla="*/ 164089 w 410898"/>
                <a:gd name="connsiteY65" fmla="*/ 1573216 h 4903637"/>
                <a:gd name="connsiteX66" fmla="*/ 195397 w 410898"/>
                <a:gd name="connsiteY66" fmla="*/ 1566895 h 4903637"/>
                <a:gd name="connsiteX67" fmla="*/ 208130 w 410898"/>
                <a:gd name="connsiteY67" fmla="*/ 1558310 h 4903637"/>
                <a:gd name="connsiteX68" fmla="*/ 266956 w 410898"/>
                <a:gd name="connsiteY68" fmla="*/ 1568891 h 4903637"/>
                <a:gd name="connsiteX69" fmla="*/ 347257 w 410898"/>
                <a:gd name="connsiteY69" fmla="*/ 1573216 h 4903637"/>
                <a:gd name="connsiteX70" fmla="*/ 410898 w 410898"/>
                <a:gd name="connsiteY70" fmla="*/ 1569788 h 4903637"/>
                <a:gd name="connsiteX71" fmla="*/ 410898 w 410898"/>
                <a:gd name="connsiteY71" fmla="*/ 1756672 h 4903637"/>
                <a:gd name="connsiteX72" fmla="*/ 244312 w 410898"/>
                <a:gd name="connsiteY72" fmla="*/ 1756672 h 4903637"/>
                <a:gd name="connsiteX73" fmla="*/ 238202 w 410898"/>
                <a:gd name="connsiteY73" fmla="*/ 1726408 h 4903637"/>
                <a:gd name="connsiteX74" fmla="*/ 164089 w 410898"/>
                <a:gd name="connsiteY74" fmla="*/ 1677283 h 4903637"/>
                <a:gd name="connsiteX75" fmla="*/ 83655 w 410898"/>
                <a:gd name="connsiteY75" fmla="*/ 1757717 h 4903637"/>
                <a:gd name="connsiteX76" fmla="*/ 164089 w 410898"/>
                <a:gd name="connsiteY76" fmla="*/ 1838151 h 4903637"/>
                <a:gd name="connsiteX77" fmla="*/ 195397 w 410898"/>
                <a:gd name="connsiteY77" fmla="*/ 1831830 h 4903637"/>
                <a:gd name="connsiteX78" fmla="*/ 195967 w 410898"/>
                <a:gd name="connsiteY78" fmla="*/ 1831446 h 4903637"/>
                <a:gd name="connsiteX79" fmla="*/ 410898 w 410898"/>
                <a:gd name="connsiteY79" fmla="*/ 1831446 h 4903637"/>
                <a:gd name="connsiteX80" fmla="*/ 410898 w 410898"/>
                <a:gd name="connsiteY80" fmla="*/ 1926515 h 4903637"/>
                <a:gd name="connsiteX81" fmla="*/ 410776 w 410898"/>
                <a:gd name="connsiteY81" fmla="*/ 1925857 h 4903637"/>
                <a:gd name="connsiteX82" fmla="*/ 215421 w 410898"/>
                <a:gd name="connsiteY82" fmla="*/ 1962040 h 4903637"/>
                <a:gd name="connsiteX83" fmla="*/ 195397 w 410898"/>
                <a:gd name="connsiteY83" fmla="*/ 1948540 h 4903637"/>
                <a:gd name="connsiteX84" fmla="*/ 164089 w 410898"/>
                <a:gd name="connsiteY84" fmla="*/ 1942219 h 4903637"/>
                <a:gd name="connsiteX85" fmla="*/ 83655 w 410898"/>
                <a:gd name="connsiteY85" fmla="*/ 2022653 h 4903637"/>
                <a:gd name="connsiteX86" fmla="*/ 164089 w 410898"/>
                <a:gd name="connsiteY86" fmla="*/ 2103087 h 4903637"/>
                <a:gd name="connsiteX87" fmla="*/ 220964 w 410898"/>
                <a:gd name="connsiteY87" fmla="*/ 2079528 h 4903637"/>
                <a:gd name="connsiteX88" fmla="*/ 226317 w 410898"/>
                <a:gd name="connsiteY88" fmla="*/ 2071589 h 4903637"/>
                <a:gd name="connsiteX89" fmla="*/ 410898 w 410898"/>
                <a:gd name="connsiteY89" fmla="*/ 2037401 h 4903637"/>
                <a:gd name="connsiteX90" fmla="*/ 410898 w 410898"/>
                <a:gd name="connsiteY90" fmla="*/ 2239026 h 4903637"/>
                <a:gd name="connsiteX91" fmla="*/ 199566 w 410898"/>
                <a:gd name="connsiteY91" fmla="*/ 2206097 h 4903637"/>
                <a:gd name="connsiteX92" fmla="*/ 199566 w 410898"/>
                <a:gd name="connsiteY92" fmla="*/ 2216287 h 4903637"/>
                <a:gd name="connsiteX93" fmla="*/ 195397 w 410898"/>
                <a:gd name="connsiteY93" fmla="*/ 2213476 h 4903637"/>
                <a:gd name="connsiteX94" fmla="*/ 164089 w 410898"/>
                <a:gd name="connsiteY94" fmla="*/ 2207155 h 4903637"/>
                <a:gd name="connsiteX95" fmla="*/ 83655 w 410898"/>
                <a:gd name="connsiteY95" fmla="*/ 2287589 h 4903637"/>
                <a:gd name="connsiteX96" fmla="*/ 164089 w 410898"/>
                <a:gd name="connsiteY96" fmla="*/ 2368023 h 4903637"/>
                <a:gd name="connsiteX97" fmla="*/ 195397 w 410898"/>
                <a:gd name="connsiteY97" fmla="*/ 2361702 h 4903637"/>
                <a:gd name="connsiteX98" fmla="*/ 211325 w 410898"/>
                <a:gd name="connsiteY98" fmla="*/ 2350963 h 4903637"/>
                <a:gd name="connsiteX99" fmla="*/ 410898 w 410898"/>
                <a:gd name="connsiteY99" fmla="*/ 2319867 h 4903637"/>
                <a:gd name="connsiteX100" fmla="*/ 410898 w 410898"/>
                <a:gd name="connsiteY100" fmla="*/ 2562167 h 4903637"/>
                <a:gd name="connsiteX101" fmla="*/ 233821 w 410898"/>
                <a:gd name="connsiteY101" fmla="*/ 2514719 h 4903637"/>
                <a:gd name="connsiteX102" fmla="*/ 220964 w 410898"/>
                <a:gd name="connsiteY102" fmla="*/ 2495650 h 4903637"/>
                <a:gd name="connsiteX103" fmla="*/ 164089 w 410898"/>
                <a:gd name="connsiteY103" fmla="*/ 2472091 h 4903637"/>
                <a:gd name="connsiteX104" fmla="*/ 83655 w 410898"/>
                <a:gd name="connsiteY104" fmla="*/ 2552525 h 4903637"/>
                <a:gd name="connsiteX105" fmla="*/ 164089 w 410898"/>
                <a:gd name="connsiteY105" fmla="*/ 2632959 h 4903637"/>
                <a:gd name="connsiteX106" fmla="*/ 192795 w 410898"/>
                <a:gd name="connsiteY106" fmla="*/ 2627163 h 4903637"/>
                <a:gd name="connsiteX107" fmla="*/ 190808 w 410898"/>
                <a:gd name="connsiteY107" fmla="*/ 2634578 h 4903637"/>
                <a:gd name="connsiteX108" fmla="*/ 410898 w 410898"/>
                <a:gd name="connsiteY108" fmla="*/ 2693552 h 4903637"/>
                <a:gd name="connsiteX109" fmla="*/ 410898 w 410898"/>
                <a:gd name="connsiteY109" fmla="*/ 2819997 h 4903637"/>
                <a:gd name="connsiteX110" fmla="*/ 356721 w 410898"/>
                <a:gd name="connsiteY110" fmla="*/ 2803474 h 4903637"/>
                <a:gd name="connsiteX111" fmla="*/ 277614 w 410898"/>
                <a:gd name="connsiteY111" fmla="*/ 2785848 h 4903637"/>
                <a:gd name="connsiteX112" fmla="*/ 233829 w 410898"/>
                <a:gd name="connsiteY112" fmla="*/ 2779666 h 4903637"/>
                <a:gd name="connsiteX113" fmla="*/ 220964 w 410898"/>
                <a:gd name="connsiteY113" fmla="*/ 2760585 h 4903637"/>
                <a:gd name="connsiteX114" fmla="*/ 164088 w 410898"/>
                <a:gd name="connsiteY114" fmla="*/ 2737026 h 4903637"/>
                <a:gd name="connsiteX115" fmla="*/ 83654 w 410898"/>
                <a:gd name="connsiteY115" fmla="*/ 2817460 h 4903637"/>
                <a:gd name="connsiteX116" fmla="*/ 164088 w 410898"/>
                <a:gd name="connsiteY116" fmla="*/ 2897895 h 4903637"/>
                <a:gd name="connsiteX117" fmla="*/ 220964 w 410898"/>
                <a:gd name="connsiteY117" fmla="*/ 2874336 h 4903637"/>
                <a:gd name="connsiteX118" fmla="*/ 235114 w 410898"/>
                <a:gd name="connsiteY118" fmla="*/ 2853349 h 4903637"/>
                <a:gd name="connsiteX119" fmla="*/ 284725 w 410898"/>
                <a:gd name="connsiteY119" fmla="*/ 2872096 h 4903637"/>
                <a:gd name="connsiteX120" fmla="*/ 410898 w 410898"/>
                <a:gd name="connsiteY120" fmla="*/ 2882957 h 4903637"/>
                <a:gd name="connsiteX121" fmla="*/ 410898 w 410898"/>
                <a:gd name="connsiteY121" fmla="*/ 3077599 h 4903637"/>
                <a:gd name="connsiteX122" fmla="*/ 212054 w 410898"/>
                <a:gd name="connsiteY122" fmla="*/ 3014593 h 4903637"/>
                <a:gd name="connsiteX123" fmla="*/ 211370 w 410898"/>
                <a:gd name="connsiteY123" fmla="*/ 3019053 h 4903637"/>
                <a:gd name="connsiteX124" fmla="*/ 195397 w 410898"/>
                <a:gd name="connsiteY124" fmla="*/ 3008284 h 4903637"/>
                <a:gd name="connsiteX125" fmla="*/ 164089 w 410898"/>
                <a:gd name="connsiteY125" fmla="*/ 3001963 h 4903637"/>
                <a:gd name="connsiteX126" fmla="*/ 83655 w 410898"/>
                <a:gd name="connsiteY126" fmla="*/ 3082397 h 4903637"/>
                <a:gd name="connsiteX127" fmla="*/ 164089 w 410898"/>
                <a:gd name="connsiteY127" fmla="*/ 3162831 h 4903637"/>
                <a:gd name="connsiteX128" fmla="*/ 190110 w 410898"/>
                <a:gd name="connsiteY128" fmla="*/ 3157577 h 4903637"/>
                <a:gd name="connsiteX129" fmla="*/ 189801 w 410898"/>
                <a:gd name="connsiteY129" fmla="*/ 3159593 h 4903637"/>
                <a:gd name="connsiteX130" fmla="*/ 410898 w 410898"/>
                <a:gd name="connsiteY130" fmla="*/ 3159087 h 4903637"/>
                <a:gd name="connsiteX131" fmla="*/ 410898 w 410898"/>
                <a:gd name="connsiteY131" fmla="*/ 3289139 h 4903637"/>
                <a:gd name="connsiteX132" fmla="*/ 219008 w 410898"/>
                <a:gd name="connsiteY132" fmla="*/ 3289139 h 4903637"/>
                <a:gd name="connsiteX133" fmla="*/ 195397 w 410898"/>
                <a:gd name="connsiteY133" fmla="*/ 3273220 h 4903637"/>
                <a:gd name="connsiteX134" fmla="*/ 164089 w 410898"/>
                <a:gd name="connsiteY134" fmla="*/ 3266899 h 4903637"/>
                <a:gd name="connsiteX135" fmla="*/ 83655 w 410898"/>
                <a:gd name="connsiteY135" fmla="*/ 3347333 h 4903637"/>
                <a:gd name="connsiteX136" fmla="*/ 164089 w 410898"/>
                <a:gd name="connsiteY136" fmla="*/ 3427767 h 4903637"/>
                <a:gd name="connsiteX137" fmla="*/ 238202 w 410898"/>
                <a:gd name="connsiteY137" fmla="*/ 3378641 h 4903637"/>
                <a:gd name="connsiteX138" fmla="*/ 241176 w 410898"/>
                <a:gd name="connsiteY138" fmla="*/ 3363913 h 4903637"/>
                <a:gd name="connsiteX139" fmla="*/ 410898 w 410898"/>
                <a:gd name="connsiteY139" fmla="*/ 3363913 h 4903637"/>
                <a:gd name="connsiteX140" fmla="*/ 410898 w 410898"/>
                <a:gd name="connsiteY140" fmla="*/ 3614034 h 4903637"/>
                <a:gd name="connsiteX141" fmla="*/ 227340 w 410898"/>
                <a:gd name="connsiteY141" fmla="*/ 3564850 h 4903637"/>
                <a:gd name="connsiteX142" fmla="*/ 220964 w 410898"/>
                <a:gd name="connsiteY142" fmla="*/ 3555394 h 4903637"/>
                <a:gd name="connsiteX143" fmla="*/ 164089 w 410898"/>
                <a:gd name="connsiteY143" fmla="*/ 3531835 h 4903637"/>
                <a:gd name="connsiteX144" fmla="*/ 83655 w 410898"/>
                <a:gd name="connsiteY144" fmla="*/ 3612269 h 4903637"/>
                <a:gd name="connsiteX145" fmla="*/ 164089 w 410898"/>
                <a:gd name="connsiteY145" fmla="*/ 3692703 h 4903637"/>
                <a:gd name="connsiteX146" fmla="*/ 220964 w 410898"/>
                <a:gd name="connsiteY146" fmla="*/ 3669144 h 4903637"/>
                <a:gd name="connsiteX147" fmla="*/ 237291 w 410898"/>
                <a:gd name="connsiteY147" fmla="*/ 3644928 h 4903637"/>
                <a:gd name="connsiteX148" fmla="*/ 410898 w 410898"/>
                <a:gd name="connsiteY148" fmla="*/ 3691447 h 4903637"/>
                <a:gd name="connsiteX149" fmla="*/ 410898 w 410898"/>
                <a:gd name="connsiteY149" fmla="*/ 3817977 h 4903637"/>
                <a:gd name="connsiteX150" fmla="*/ 339280 w 410898"/>
                <a:gd name="connsiteY150" fmla="*/ 3826794 h 4903637"/>
                <a:gd name="connsiteX151" fmla="*/ 259838 w 410898"/>
                <a:gd name="connsiteY151" fmla="*/ 3842841 h 4903637"/>
                <a:gd name="connsiteX152" fmla="*/ 238799 w 410898"/>
                <a:gd name="connsiteY152" fmla="*/ 3848851 h 4903637"/>
                <a:gd name="connsiteX153" fmla="*/ 238203 w 410898"/>
                <a:gd name="connsiteY153" fmla="*/ 3845896 h 4903637"/>
                <a:gd name="connsiteX154" fmla="*/ 164089 w 410898"/>
                <a:gd name="connsiteY154" fmla="*/ 3796772 h 4903637"/>
                <a:gd name="connsiteX155" fmla="*/ 83655 w 410898"/>
                <a:gd name="connsiteY155" fmla="*/ 3877205 h 4903637"/>
                <a:gd name="connsiteX156" fmla="*/ 164090 w 410898"/>
                <a:gd name="connsiteY156" fmla="*/ 3957639 h 4903637"/>
                <a:gd name="connsiteX157" fmla="*/ 220965 w 410898"/>
                <a:gd name="connsiteY157" fmla="*/ 3934080 h 4903637"/>
                <a:gd name="connsiteX158" fmla="*/ 226575 w 410898"/>
                <a:gd name="connsiteY158" fmla="*/ 3925760 h 4903637"/>
                <a:gd name="connsiteX159" fmla="*/ 229746 w 410898"/>
                <a:gd name="connsiteY159" fmla="*/ 3925749 h 4903637"/>
                <a:gd name="connsiteX160" fmla="*/ 301387 w 410898"/>
                <a:gd name="connsiteY160" fmla="*/ 3918754 h 4903637"/>
                <a:gd name="connsiteX161" fmla="*/ 410898 w 410898"/>
                <a:gd name="connsiteY161" fmla="*/ 3880918 h 4903637"/>
                <a:gd name="connsiteX162" fmla="*/ 410898 w 410898"/>
                <a:gd name="connsiteY162" fmla="*/ 4083109 h 4903637"/>
                <a:gd name="connsiteX163" fmla="*/ 233304 w 410898"/>
                <a:gd name="connsiteY163" fmla="*/ 4103567 h 4903637"/>
                <a:gd name="connsiteX164" fmla="*/ 220964 w 410898"/>
                <a:gd name="connsiteY164" fmla="*/ 4085266 h 4903637"/>
                <a:gd name="connsiteX165" fmla="*/ 164089 w 410898"/>
                <a:gd name="connsiteY165" fmla="*/ 4061707 h 4903637"/>
                <a:gd name="connsiteX166" fmla="*/ 83655 w 410898"/>
                <a:gd name="connsiteY166" fmla="*/ 4142141 h 4903637"/>
                <a:gd name="connsiteX167" fmla="*/ 164089 w 410898"/>
                <a:gd name="connsiteY167" fmla="*/ 4222575 h 4903637"/>
                <a:gd name="connsiteX168" fmla="*/ 220964 w 410898"/>
                <a:gd name="connsiteY168" fmla="*/ 4199016 h 4903637"/>
                <a:gd name="connsiteX169" fmla="*/ 224617 w 410898"/>
                <a:gd name="connsiteY169" fmla="*/ 4193599 h 4903637"/>
                <a:gd name="connsiteX170" fmla="*/ 410898 w 410898"/>
                <a:gd name="connsiteY170" fmla="*/ 4215058 h 4903637"/>
                <a:gd name="connsiteX171" fmla="*/ 410898 w 410898"/>
                <a:gd name="connsiteY171" fmla="*/ 4372872 h 4903637"/>
                <a:gd name="connsiteX172" fmla="*/ 236249 w 410898"/>
                <a:gd name="connsiteY172" fmla="*/ 4372872 h 4903637"/>
                <a:gd name="connsiteX173" fmla="*/ 220964 w 410898"/>
                <a:gd name="connsiteY173" fmla="*/ 4350202 h 4903637"/>
                <a:gd name="connsiteX174" fmla="*/ 164089 w 410898"/>
                <a:gd name="connsiteY174" fmla="*/ 4326643 h 4903637"/>
                <a:gd name="connsiteX175" fmla="*/ 83655 w 410898"/>
                <a:gd name="connsiteY175" fmla="*/ 4407077 h 4903637"/>
                <a:gd name="connsiteX176" fmla="*/ 164089 w 410898"/>
                <a:gd name="connsiteY176" fmla="*/ 4487511 h 4903637"/>
                <a:gd name="connsiteX177" fmla="*/ 220964 w 410898"/>
                <a:gd name="connsiteY177" fmla="*/ 4463952 h 4903637"/>
                <a:gd name="connsiteX178" fmla="*/ 231958 w 410898"/>
                <a:gd name="connsiteY178" fmla="*/ 4447646 h 4903637"/>
                <a:gd name="connsiteX179" fmla="*/ 410898 w 410898"/>
                <a:gd name="connsiteY179" fmla="*/ 4447646 h 4903637"/>
                <a:gd name="connsiteX180" fmla="*/ 410898 w 410898"/>
                <a:gd name="connsiteY180" fmla="*/ 4602173 h 4903637"/>
                <a:gd name="connsiteX181" fmla="*/ 410370 w 410898"/>
                <a:gd name="connsiteY181" fmla="*/ 4601406 h 4903637"/>
                <a:gd name="connsiteX182" fmla="*/ 359862 w 410898"/>
                <a:gd name="connsiteY182" fmla="*/ 4591579 h 4903637"/>
                <a:gd name="connsiteX183" fmla="*/ 305047 w 410898"/>
                <a:gd name="connsiteY183" fmla="*/ 4607666 h 4903637"/>
                <a:gd name="connsiteX184" fmla="*/ 250232 w 410898"/>
                <a:gd name="connsiteY184" fmla="*/ 4623753 h 4903637"/>
                <a:gd name="connsiteX185" fmla="*/ 224677 w 410898"/>
                <a:gd name="connsiteY185" fmla="*/ 4620645 h 4903637"/>
                <a:gd name="connsiteX186" fmla="*/ 220964 w 410898"/>
                <a:gd name="connsiteY186" fmla="*/ 4615138 h 4903637"/>
                <a:gd name="connsiteX187" fmla="*/ 164089 w 410898"/>
                <a:gd name="connsiteY187" fmla="*/ 4591579 h 4903637"/>
                <a:gd name="connsiteX188" fmla="*/ 83655 w 410898"/>
                <a:gd name="connsiteY188" fmla="*/ 4672013 h 4903637"/>
                <a:gd name="connsiteX189" fmla="*/ 164089 w 410898"/>
                <a:gd name="connsiteY189" fmla="*/ 4752447 h 4903637"/>
                <a:gd name="connsiteX190" fmla="*/ 195397 w 410898"/>
                <a:gd name="connsiteY190" fmla="*/ 4746126 h 4903637"/>
                <a:gd name="connsiteX191" fmla="*/ 202470 w 410898"/>
                <a:gd name="connsiteY191" fmla="*/ 4741357 h 4903637"/>
                <a:gd name="connsiteX192" fmla="*/ 211470 w 410898"/>
                <a:gd name="connsiteY192" fmla="*/ 4747734 h 4903637"/>
                <a:gd name="connsiteX193" fmla="*/ 250232 w 410898"/>
                <a:gd name="connsiteY193" fmla="*/ 4752447 h 4903637"/>
                <a:gd name="connsiteX194" fmla="*/ 305047 w 410898"/>
                <a:gd name="connsiteY194" fmla="*/ 4736360 h 4903637"/>
                <a:gd name="connsiteX195" fmla="*/ 359862 w 410898"/>
                <a:gd name="connsiteY195" fmla="*/ 4720273 h 4903637"/>
                <a:gd name="connsiteX196" fmla="*/ 410370 w 410898"/>
                <a:gd name="connsiteY196" fmla="*/ 4730100 h 4903637"/>
                <a:gd name="connsiteX197" fmla="*/ 410898 w 410898"/>
                <a:gd name="connsiteY197" fmla="*/ 4730867 h 4903637"/>
                <a:gd name="connsiteX198" fmla="*/ 410898 w 410898"/>
                <a:gd name="connsiteY198" fmla="*/ 4801286 h 49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10898" h="4903637">
                  <a:moveTo>
                    <a:pt x="308547" y="4903637"/>
                  </a:moveTo>
                  <a:lnTo>
                    <a:pt x="0" y="4903637"/>
                  </a:lnTo>
                  <a:lnTo>
                    <a:pt x="0" y="1399885"/>
                  </a:lnTo>
                  <a:lnTo>
                    <a:pt x="0" y="1262051"/>
                  </a:lnTo>
                  <a:lnTo>
                    <a:pt x="0" y="0"/>
                  </a:lnTo>
                  <a:lnTo>
                    <a:pt x="292908" y="0"/>
                  </a:lnTo>
                  <a:lnTo>
                    <a:pt x="190808" y="27358"/>
                  </a:lnTo>
                  <a:lnTo>
                    <a:pt x="192795" y="34773"/>
                  </a:lnTo>
                  <a:lnTo>
                    <a:pt x="164089" y="28977"/>
                  </a:lnTo>
                  <a:cubicBezTo>
                    <a:pt x="119667" y="28977"/>
                    <a:pt x="83655" y="64989"/>
                    <a:pt x="83655" y="109411"/>
                  </a:cubicBezTo>
                  <a:cubicBezTo>
                    <a:pt x="83655" y="153833"/>
                    <a:pt x="119667" y="189845"/>
                    <a:pt x="164089" y="189845"/>
                  </a:cubicBezTo>
                  <a:cubicBezTo>
                    <a:pt x="186300" y="189845"/>
                    <a:pt x="206408" y="180842"/>
                    <a:pt x="220964" y="166286"/>
                  </a:cubicBezTo>
                  <a:lnTo>
                    <a:pt x="233821" y="147217"/>
                  </a:lnTo>
                  <a:lnTo>
                    <a:pt x="410898" y="99769"/>
                  </a:lnTo>
                  <a:lnTo>
                    <a:pt x="410898" y="342069"/>
                  </a:lnTo>
                  <a:lnTo>
                    <a:pt x="211325" y="310973"/>
                  </a:lnTo>
                  <a:lnTo>
                    <a:pt x="195397" y="300234"/>
                  </a:lnTo>
                  <a:cubicBezTo>
                    <a:pt x="185774" y="296164"/>
                    <a:pt x="175194" y="293913"/>
                    <a:pt x="164089" y="293913"/>
                  </a:cubicBezTo>
                  <a:cubicBezTo>
                    <a:pt x="119667" y="293913"/>
                    <a:pt x="83655" y="329925"/>
                    <a:pt x="83655" y="374347"/>
                  </a:cubicBezTo>
                  <a:cubicBezTo>
                    <a:pt x="83655" y="418769"/>
                    <a:pt x="119667" y="454781"/>
                    <a:pt x="164089" y="454781"/>
                  </a:cubicBezTo>
                  <a:cubicBezTo>
                    <a:pt x="175194" y="454781"/>
                    <a:pt x="185774" y="452530"/>
                    <a:pt x="195397" y="448460"/>
                  </a:cubicBezTo>
                  <a:lnTo>
                    <a:pt x="199566" y="445649"/>
                  </a:lnTo>
                  <a:lnTo>
                    <a:pt x="199566" y="455839"/>
                  </a:lnTo>
                  <a:lnTo>
                    <a:pt x="410898" y="422910"/>
                  </a:lnTo>
                  <a:lnTo>
                    <a:pt x="410898" y="624535"/>
                  </a:lnTo>
                  <a:lnTo>
                    <a:pt x="226317" y="590347"/>
                  </a:lnTo>
                  <a:lnTo>
                    <a:pt x="220964" y="582408"/>
                  </a:lnTo>
                  <a:cubicBezTo>
                    <a:pt x="206408" y="567852"/>
                    <a:pt x="186300" y="558849"/>
                    <a:pt x="164089" y="558849"/>
                  </a:cubicBezTo>
                  <a:cubicBezTo>
                    <a:pt x="119667" y="558849"/>
                    <a:pt x="83655" y="594861"/>
                    <a:pt x="83655" y="639283"/>
                  </a:cubicBezTo>
                  <a:cubicBezTo>
                    <a:pt x="83655" y="683705"/>
                    <a:pt x="119667" y="719717"/>
                    <a:pt x="164089" y="719717"/>
                  </a:cubicBezTo>
                  <a:cubicBezTo>
                    <a:pt x="175194" y="719717"/>
                    <a:pt x="185774" y="717467"/>
                    <a:pt x="195397" y="713396"/>
                  </a:cubicBezTo>
                  <a:lnTo>
                    <a:pt x="215421" y="699896"/>
                  </a:lnTo>
                  <a:lnTo>
                    <a:pt x="410776" y="736079"/>
                  </a:lnTo>
                  <a:lnTo>
                    <a:pt x="410898" y="735421"/>
                  </a:lnTo>
                  <a:lnTo>
                    <a:pt x="410898" y="830490"/>
                  </a:lnTo>
                  <a:lnTo>
                    <a:pt x="195967" y="830490"/>
                  </a:lnTo>
                  <a:lnTo>
                    <a:pt x="195397" y="830106"/>
                  </a:lnTo>
                  <a:cubicBezTo>
                    <a:pt x="185774" y="826036"/>
                    <a:pt x="175194" y="823785"/>
                    <a:pt x="164089" y="823785"/>
                  </a:cubicBezTo>
                  <a:cubicBezTo>
                    <a:pt x="119667" y="823785"/>
                    <a:pt x="83655" y="859797"/>
                    <a:pt x="83655" y="904219"/>
                  </a:cubicBezTo>
                  <a:cubicBezTo>
                    <a:pt x="83655" y="948641"/>
                    <a:pt x="119667" y="984653"/>
                    <a:pt x="164089" y="984653"/>
                  </a:cubicBezTo>
                  <a:cubicBezTo>
                    <a:pt x="197405" y="984653"/>
                    <a:pt x="225991" y="964396"/>
                    <a:pt x="238202" y="935528"/>
                  </a:cubicBezTo>
                  <a:lnTo>
                    <a:pt x="244312" y="905264"/>
                  </a:lnTo>
                  <a:lnTo>
                    <a:pt x="410898" y="905264"/>
                  </a:lnTo>
                  <a:lnTo>
                    <a:pt x="410898" y="1092148"/>
                  </a:lnTo>
                  <a:lnTo>
                    <a:pt x="347257" y="1088720"/>
                  </a:lnTo>
                  <a:cubicBezTo>
                    <a:pt x="318773" y="1088720"/>
                    <a:pt x="291637" y="1090260"/>
                    <a:pt x="266956" y="1093045"/>
                  </a:cubicBezTo>
                  <a:lnTo>
                    <a:pt x="208130" y="1103626"/>
                  </a:lnTo>
                  <a:lnTo>
                    <a:pt x="195397" y="1095041"/>
                  </a:lnTo>
                  <a:cubicBezTo>
                    <a:pt x="185774" y="1090971"/>
                    <a:pt x="175194" y="1088720"/>
                    <a:pt x="164089" y="1088720"/>
                  </a:cubicBezTo>
                  <a:cubicBezTo>
                    <a:pt x="119667" y="1088720"/>
                    <a:pt x="83655" y="1124732"/>
                    <a:pt x="83655" y="1169154"/>
                  </a:cubicBezTo>
                  <a:cubicBezTo>
                    <a:pt x="83655" y="1213576"/>
                    <a:pt x="119667" y="1249588"/>
                    <a:pt x="164089" y="1249588"/>
                  </a:cubicBezTo>
                  <a:cubicBezTo>
                    <a:pt x="197405" y="1249588"/>
                    <a:pt x="225991" y="1229331"/>
                    <a:pt x="238202" y="1200463"/>
                  </a:cubicBezTo>
                  <a:lnTo>
                    <a:pt x="240378" y="1189685"/>
                  </a:lnTo>
                  <a:lnTo>
                    <a:pt x="266956" y="1194465"/>
                  </a:lnTo>
                  <a:cubicBezTo>
                    <a:pt x="291637" y="1197250"/>
                    <a:pt x="318773" y="1198790"/>
                    <a:pt x="347257" y="1198790"/>
                  </a:cubicBezTo>
                  <a:lnTo>
                    <a:pt x="410898" y="1195363"/>
                  </a:lnTo>
                  <a:lnTo>
                    <a:pt x="410898" y="1262051"/>
                  </a:lnTo>
                  <a:lnTo>
                    <a:pt x="410898" y="1399885"/>
                  </a:lnTo>
                  <a:lnTo>
                    <a:pt x="410898" y="1466573"/>
                  </a:lnTo>
                  <a:lnTo>
                    <a:pt x="347257" y="1463146"/>
                  </a:lnTo>
                  <a:cubicBezTo>
                    <a:pt x="318773" y="1463146"/>
                    <a:pt x="291637" y="1464686"/>
                    <a:pt x="266956" y="1467471"/>
                  </a:cubicBezTo>
                  <a:lnTo>
                    <a:pt x="240378" y="1472251"/>
                  </a:lnTo>
                  <a:lnTo>
                    <a:pt x="238202" y="1461473"/>
                  </a:lnTo>
                  <a:cubicBezTo>
                    <a:pt x="225991" y="1432605"/>
                    <a:pt x="197405" y="1412348"/>
                    <a:pt x="164089" y="1412348"/>
                  </a:cubicBezTo>
                  <a:cubicBezTo>
                    <a:pt x="119667" y="1412348"/>
                    <a:pt x="83655" y="1448360"/>
                    <a:pt x="83655" y="1492782"/>
                  </a:cubicBezTo>
                  <a:cubicBezTo>
                    <a:pt x="83655" y="1537204"/>
                    <a:pt x="119667" y="1573216"/>
                    <a:pt x="164089" y="1573216"/>
                  </a:cubicBezTo>
                  <a:cubicBezTo>
                    <a:pt x="175194" y="1573216"/>
                    <a:pt x="185774" y="1570965"/>
                    <a:pt x="195397" y="1566895"/>
                  </a:cubicBezTo>
                  <a:lnTo>
                    <a:pt x="208130" y="1558310"/>
                  </a:lnTo>
                  <a:lnTo>
                    <a:pt x="266956" y="1568891"/>
                  </a:lnTo>
                  <a:cubicBezTo>
                    <a:pt x="291637" y="1571676"/>
                    <a:pt x="318773" y="1573216"/>
                    <a:pt x="347257" y="1573216"/>
                  </a:cubicBezTo>
                  <a:lnTo>
                    <a:pt x="410898" y="1569788"/>
                  </a:lnTo>
                  <a:lnTo>
                    <a:pt x="410898" y="1756672"/>
                  </a:lnTo>
                  <a:lnTo>
                    <a:pt x="244312" y="1756672"/>
                  </a:lnTo>
                  <a:lnTo>
                    <a:pt x="238202" y="1726408"/>
                  </a:lnTo>
                  <a:cubicBezTo>
                    <a:pt x="225991" y="1697540"/>
                    <a:pt x="197405" y="1677283"/>
                    <a:pt x="164089" y="1677283"/>
                  </a:cubicBezTo>
                  <a:cubicBezTo>
                    <a:pt x="119667" y="1677283"/>
                    <a:pt x="83655" y="1713295"/>
                    <a:pt x="83655" y="1757717"/>
                  </a:cubicBezTo>
                  <a:cubicBezTo>
                    <a:pt x="83655" y="1802139"/>
                    <a:pt x="119667" y="1838151"/>
                    <a:pt x="164089" y="1838151"/>
                  </a:cubicBezTo>
                  <a:cubicBezTo>
                    <a:pt x="175194" y="1838151"/>
                    <a:pt x="185774" y="1835900"/>
                    <a:pt x="195397" y="1831830"/>
                  </a:cubicBezTo>
                  <a:lnTo>
                    <a:pt x="195967" y="1831446"/>
                  </a:lnTo>
                  <a:lnTo>
                    <a:pt x="410898" y="1831446"/>
                  </a:lnTo>
                  <a:lnTo>
                    <a:pt x="410898" y="1926515"/>
                  </a:lnTo>
                  <a:lnTo>
                    <a:pt x="410776" y="1925857"/>
                  </a:lnTo>
                  <a:lnTo>
                    <a:pt x="215421" y="1962040"/>
                  </a:lnTo>
                  <a:lnTo>
                    <a:pt x="195397" y="1948540"/>
                  </a:lnTo>
                  <a:cubicBezTo>
                    <a:pt x="185774" y="1944469"/>
                    <a:pt x="175194" y="1942219"/>
                    <a:pt x="164089" y="1942219"/>
                  </a:cubicBezTo>
                  <a:cubicBezTo>
                    <a:pt x="119667" y="1942219"/>
                    <a:pt x="83655" y="1978231"/>
                    <a:pt x="83655" y="2022653"/>
                  </a:cubicBezTo>
                  <a:cubicBezTo>
                    <a:pt x="83655" y="2067075"/>
                    <a:pt x="119667" y="2103087"/>
                    <a:pt x="164089" y="2103087"/>
                  </a:cubicBezTo>
                  <a:cubicBezTo>
                    <a:pt x="186300" y="2103087"/>
                    <a:pt x="206408" y="2094084"/>
                    <a:pt x="220964" y="2079528"/>
                  </a:cubicBezTo>
                  <a:lnTo>
                    <a:pt x="226317" y="2071589"/>
                  </a:lnTo>
                  <a:lnTo>
                    <a:pt x="410898" y="2037401"/>
                  </a:lnTo>
                  <a:lnTo>
                    <a:pt x="410898" y="2239026"/>
                  </a:lnTo>
                  <a:lnTo>
                    <a:pt x="199566" y="2206097"/>
                  </a:lnTo>
                  <a:lnTo>
                    <a:pt x="199566" y="2216287"/>
                  </a:lnTo>
                  <a:lnTo>
                    <a:pt x="195397" y="2213476"/>
                  </a:lnTo>
                  <a:cubicBezTo>
                    <a:pt x="185774" y="2209406"/>
                    <a:pt x="175194" y="2207155"/>
                    <a:pt x="164089" y="2207155"/>
                  </a:cubicBezTo>
                  <a:cubicBezTo>
                    <a:pt x="119667" y="2207155"/>
                    <a:pt x="83655" y="2243167"/>
                    <a:pt x="83655" y="2287589"/>
                  </a:cubicBezTo>
                  <a:cubicBezTo>
                    <a:pt x="83655" y="2332011"/>
                    <a:pt x="119667" y="2368023"/>
                    <a:pt x="164089" y="2368023"/>
                  </a:cubicBezTo>
                  <a:cubicBezTo>
                    <a:pt x="175194" y="2368023"/>
                    <a:pt x="185774" y="2365772"/>
                    <a:pt x="195397" y="2361702"/>
                  </a:cubicBezTo>
                  <a:lnTo>
                    <a:pt x="211325" y="2350963"/>
                  </a:lnTo>
                  <a:lnTo>
                    <a:pt x="410898" y="2319867"/>
                  </a:lnTo>
                  <a:lnTo>
                    <a:pt x="410898" y="2562167"/>
                  </a:lnTo>
                  <a:lnTo>
                    <a:pt x="233821" y="2514719"/>
                  </a:lnTo>
                  <a:lnTo>
                    <a:pt x="220964" y="2495650"/>
                  </a:lnTo>
                  <a:cubicBezTo>
                    <a:pt x="206408" y="2481094"/>
                    <a:pt x="186300" y="2472091"/>
                    <a:pt x="164089" y="2472091"/>
                  </a:cubicBezTo>
                  <a:cubicBezTo>
                    <a:pt x="119667" y="2472091"/>
                    <a:pt x="83655" y="2508103"/>
                    <a:pt x="83655" y="2552525"/>
                  </a:cubicBezTo>
                  <a:cubicBezTo>
                    <a:pt x="83655" y="2596947"/>
                    <a:pt x="119667" y="2632959"/>
                    <a:pt x="164089" y="2632959"/>
                  </a:cubicBezTo>
                  <a:lnTo>
                    <a:pt x="192795" y="2627163"/>
                  </a:lnTo>
                  <a:lnTo>
                    <a:pt x="190808" y="2634578"/>
                  </a:lnTo>
                  <a:lnTo>
                    <a:pt x="410898" y="2693552"/>
                  </a:lnTo>
                  <a:lnTo>
                    <a:pt x="410898" y="2819997"/>
                  </a:lnTo>
                  <a:lnTo>
                    <a:pt x="356721" y="2803474"/>
                  </a:lnTo>
                  <a:cubicBezTo>
                    <a:pt x="330145" y="2796486"/>
                    <a:pt x="303292" y="2790503"/>
                    <a:pt x="277614" y="2785848"/>
                  </a:cubicBezTo>
                  <a:lnTo>
                    <a:pt x="233829" y="2779666"/>
                  </a:lnTo>
                  <a:lnTo>
                    <a:pt x="220964" y="2760585"/>
                  </a:lnTo>
                  <a:cubicBezTo>
                    <a:pt x="206408" y="2746029"/>
                    <a:pt x="186299" y="2737026"/>
                    <a:pt x="164088" y="2737026"/>
                  </a:cubicBezTo>
                  <a:cubicBezTo>
                    <a:pt x="119666" y="2737026"/>
                    <a:pt x="83655" y="2773038"/>
                    <a:pt x="83654" y="2817460"/>
                  </a:cubicBezTo>
                  <a:cubicBezTo>
                    <a:pt x="83654" y="2861882"/>
                    <a:pt x="119666" y="2897894"/>
                    <a:pt x="164088" y="2897895"/>
                  </a:cubicBezTo>
                  <a:cubicBezTo>
                    <a:pt x="186299" y="2897894"/>
                    <a:pt x="206408" y="2888891"/>
                    <a:pt x="220964" y="2874336"/>
                  </a:cubicBezTo>
                  <a:lnTo>
                    <a:pt x="235114" y="2853349"/>
                  </a:lnTo>
                  <a:lnTo>
                    <a:pt x="284725" y="2872096"/>
                  </a:lnTo>
                  <a:lnTo>
                    <a:pt x="410898" y="2882957"/>
                  </a:lnTo>
                  <a:lnTo>
                    <a:pt x="410898" y="3077599"/>
                  </a:lnTo>
                  <a:lnTo>
                    <a:pt x="212054" y="3014593"/>
                  </a:lnTo>
                  <a:lnTo>
                    <a:pt x="211370" y="3019053"/>
                  </a:lnTo>
                  <a:lnTo>
                    <a:pt x="195397" y="3008284"/>
                  </a:lnTo>
                  <a:cubicBezTo>
                    <a:pt x="185774" y="3004214"/>
                    <a:pt x="175194" y="3001963"/>
                    <a:pt x="164089" y="3001963"/>
                  </a:cubicBezTo>
                  <a:cubicBezTo>
                    <a:pt x="119667" y="3001963"/>
                    <a:pt x="83655" y="3037975"/>
                    <a:pt x="83655" y="3082397"/>
                  </a:cubicBezTo>
                  <a:cubicBezTo>
                    <a:pt x="83655" y="3126819"/>
                    <a:pt x="119667" y="3162831"/>
                    <a:pt x="164089" y="3162831"/>
                  </a:cubicBezTo>
                  <a:lnTo>
                    <a:pt x="190110" y="3157577"/>
                  </a:lnTo>
                  <a:lnTo>
                    <a:pt x="189801" y="3159593"/>
                  </a:lnTo>
                  <a:lnTo>
                    <a:pt x="410898" y="3159087"/>
                  </a:lnTo>
                  <a:lnTo>
                    <a:pt x="410898" y="3289139"/>
                  </a:lnTo>
                  <a:lnTo>
                    <a:pt x="219008" y="3289139"/>
                  </a:lnTo>
                  <a:lnTo>
                    <a:pt x="195397" y="3273220"/>
                  </a:lnTo>
                  <a:cubicBezTo>
                    <a:pt x="185774" y="3269150"/>
                    <a:pt x="175194" y="3266899"/>
                    <a:pt x="164089" y="3266899"/>
                  </a:cubicBezTo>
                  <a:cubicBezTo>
                    <a:pt x="119667" y="3266899"/>
                    <a:pt x="83655" y="3302911"/>
                    <a:pt x="83655" y="3347333"/>
                  </a:cubicBezTo>
                  <a:cubicBezTo>
                    <a:pt x="83655" y="3391755"/>
                    <a:pt x="119667" y="3427767"/>
                    <a:pt x="164089" y="3427767"/>
                  </a:cubicBezTo>
                  <a:cubicBezTo>
                    <a:pt x="197405" y="3427767"/>
                    <a:pt x="225991" y="3407510"/>
                    <a:pt x="238202" y="3378641"/>
                  </a:cubicBezTo>
                  <a:lnTo>
                    <a:pt x="241176" y="3363913"/>
                  </a:lnTo>
                  <a:lnTo>
                    <a:pt x="410898" y="3363913"/>
                  </a:lnTo>
                  <a:lnTo>
                    <a:pt x="410898" y="3614034"/>
                  </a:lnTo>
                  <a:lnTo>
                    <a:pt x="227340" y="3564850"/>
                  </a:lnTo>
                  <a:lnTo>
                    <a:pt x="220964" y="3555394"/>
                  </a:lnTo>
                  <a:cubicBezTo>
                    <a:pt x="206408" y="3540838"/>
                    <a:pt x="186300" y="3531835"/>
                    <a:pt x="164089" y="3531835"/>
                  </a:cubicBezTo>
                  <a:cubicBezTo>
                    <a:pt x="119667" y="3531835"/>
                    <a:pt x="83655" y="3567847"/>
                    <a:pt x="83655" y="3612269"/>
                  </a:cubicBezTo>
                  <a:cubicBezTo>
                    <a:pt x="83655" y="3656691"/>
                    <a:pt x="119667" y="3692703"/>
                    <a:pt x="164089" y="3692703"/>
                  </a:cubicBezTo>
                  <a:cubicBezTo>
                    <a:pt x="186300" y="3692703"/>
                    <a:pt x="206408" y="3683700"/>
                    <a:pt x="220964" y="3669144"/>
                  </a:cubicBezTo>
                  <a:lnTo>
                    <a:pt x="237291" y="3644928"/>
                  </a:lnTo>
                  <a:lnTo>
                    <a:pt x="410898" y="3691447"/>
                  </a:lnTo>
                  <a:lnTo>
                    <a:pt x="410898" y="3817977"/>
                  </a:lnTo>
                  <a:lnTo>
                    <a:pt x="339280" y="3826794"/>
                  </a:lnTo>
                  <a:cubicBezTo>
                    <a:pt x="312158" y="3831210"/>
                    <a:pt x="285191" y="3836658"/>
                    <a:pt x="259838" y="3842841"/>
                  </a:cubicBezTo>
                  <a:lnTo>
                    <a:pt x="238799" y="3848851"/>
                  </a:lnTo>
                  <a:lnTo>
                    <a:pt x="238203" y="3845896"/>
                  </a:lnTo>
                  <a:cubicBezTo>
                    <a:pt x="225992" y="3817028"/>
                    <a:pt x="197406" y="3796771"/>
                    <a:pt x="164089" y="3796772"/>
                  </a:cubicBezTo>
                  <a:cubicBezTo>
                    <a:pt x="119668" y="3796771"/>
                    <a:pt x="83656" y="3832784"/>
                    <a:pt x="83655" y="3877205"/>
                  </a:cubicBezTo>
                  <a:cubicBezTo>
                    <a:pt x="83656" y="3921627"/>
                    <a:pt x="119667" y="3957640"/>
                    <a:pt x="164090" y="3957639"/>
                  </a:cubicBezTo>
                  <a:cubicBezTo>
                    <a:pt x="186301" y="3957639"/>
                    <a:pt x="206410" y="3948637"/>
                    <a:pt x="220965" y="3934080"/>
                  </a:cubicBezTo>
                  <a:lnTo>
                    <a:pt x="226575" y="3925760"/>
                  </a:lnTo>
                  <a:lnTo>
                    <a:pt x="229746" y="3925749"/>
                  </a:lnTo>
                  <a:cubicBezTo>
                    <a:pt x="250685" y="3924609"/>
                    <a:pt x="274597" y="3922336"/>
                    <a:pt x="301387" y="3918754"/>
                  </a:cubicBezTo>
                  <a:lnTo>
                    <a:pt x="410898" y="3880918"/>
                  </a:lnTo>
                  <a:lnTo>
                    <a:pt x="410898" y="4083109"/>
                  </a:lnTo>
                  <a:lnTo>
                    <a:pt x="233304" y="4103567"/>
                  </a:lnTo>
                  <a:lnTo>
                    <a:pt x="220964" y="4085266"/>
                  </a:lnTo>
                  <a:cubicBezTo>
                    <a:pt x="206408" y="4070710"/>
                    <a:pt x="186300" y="4061707"/>
                    <a:pt x="164089" y="4061707"/>
                  </a:cubicBezTo>
                  <a:cubicBezTo>
                    <a:pt x="119667" y="4061707"/>
                    <a:pt x="83655" y="4097719"/>
                    <a:pt x="83655" y="4142141"/>
                  </a:cubicBezTo>
                  <a:cubicBezTo>
                    <a:pt x="83655" y="4186563"/>
                    <a:pt x="119667" y="4222575"/>
                    <a:pt x="164089" y="4222575"/>
                  </a:cubicBezTo>
                  <a:cubicBezTo>
                    <a:pt x="186300" y="4222575"/>
                    <a:pt x="206408" y="4213572"/>
                    <a:pt x="220964" y="4199016"/>
                  </a:cubicBezTo>
                  <a:lnTo>
                    <a:pt x="224617" y="4193599"/>
                  </a:lnTo>
                  <a:lnTo>
                    <a:pt x="410898" y="4215058"/>
                  </a:lnTo>
                  <a:lnTo>
                    <a:pt x="410898" y="4372872"/>
                  </a:lnTo>
                  <a:lnTo>
                    <a:pt x="236249" y="4372872"/>
                  </a:lnTo>
                  <a:lnTo>
                    <a:pt x="220964" y="4350202"/>
                  </a:lnTo>
                  <a:cubicBezTo>
                    <a:pt x="206408" y="4335646"/>
                    <a:pt x="186300" y="4326643"/>
                    <a:pt x="164089" y="4326643"/>
                  </a:cubicBezTo>
                  <a:cubicBezTo>
                    <a:pt x="119667" y="4326643"/>
                    <a:pt x="83655" y="4362655"/>
                    <a:pt x="83655" y="4407077"/>
                  </a:cubicBezTo>
                  <a:cubicBezTo>
                    <a:pt x="83655" y="4451499"/>
                    <a:pt x="119667" y="4487511"/>
                    <a:pt x="164089" y="4487511"/>
                  </a:cubicBezTo>
                  <a:cubicBezTo>
                    <a:pt x="186300" y="4487511"/>
                    <a:pt x="206408" y="4478508"/>
                    <a:pt x="220964" y="4463952"/>
                  </a:cubicBezTo>
                  <a:lnTo>
                    <a:pt x="231958" y="4447646"/>
                  </a:lnTo>
                  <a:lnTo>
                    <a:pt x="410898" y="4447646"/>
                  </a:lnTo>
                  <a:lnTo>
                    <a:pt x="410898" y="4602173"/>
                  </a:lnTo>
                  <a:lnTo>
                    <a:pt x="410370" y="4601406"/>
                  </a:lnTo>
                  <a:cubicBezTo>
                    <a:pt x="402050" y="4595633"/>
                    <a:pt x="382572" y="4591579"/>
                    <a:pt x="359862" y="4591579"/>
                  </a:cubicBezTo>
                  <a:cubicBezTo>
                    <a:pt x="329582" y="4591579"/>
                    <a:pt x="305047" y="4598786"/>
                    <a:pt x="305047" y="4607666"/>
                  </a:cubicBezTo>
                  <a:cubicBezTo>
                    <a:pt x="305047" y="4616546"/>
                    <a:pt x="280512" y="4623753"/>
                    <a:pt x="250232" y="4623753"/>
                  </a:cubicBezTo>
                  <a:lnTo>
                    <a:pt x="224677" y="4620645"/>
                  </a:lnTo>
                  <a:lnTo>
                    <a:pt x="220964" y="4615138"/>
                  </a:lnTo>
                  <a:cubicBezTo>
                    <a:pt x="206408" y="4600582"/>
                    <a:pt x="186300" y="4591579"/>
                    <a:pt x="164089" y="4591579"/>
                  </a:cubicBezTo>
                  <a:cubicBezTo>
                    <a:pt x="119667" y="4591579"/>
                    <a:pt x="83655" y="4627591"/>
                    <a:pt x="83655" y="4672013"/>
                  </a:cubicBezTo>
                  <a:cubicBezTo>
                    <a:pt x="83655" y="4716435"/>
                    <a:pt x="119667" y="4752447"/>
                    <a:pt x="164089" y="4752447"/>
                  </a:cubicBezTo>
                  <a:cubicBezTo>
                    <a:pt x="175194" y="4752447"/>
                    <a:pt x="185774" y="4750196"/>
                    <a:pt x="195397" y="4746126"/>
                  </a:cubicBezTo>
                  <a:lnTo>
                    <a:pt x="202470" y="4741357"/>
                  </a:lnTo>
                  <a:lnTo>
                    <a:pt x="211470" y="4747734"/>
                  </a:lnTo>
                  <a:cubicBezTo>
                    <a:pt x="221388" y="4750645"/>
                    <a:pt x="235092" y="4752447"/>
                    <a:pt x="250232" y="4752447"/>
                  </a:cubicBezTo>
                  <a:cubicBezTo>
                    <a:pt x="280512" y="4752447"/>
                    <a:pt x="305047" y="4745240"/>
                    <a:pt x="305047" y="4736360"/>
                  </a:cubicBezTo>
                  <a:cubicBezTo>
                    <a:pt x="305047" y="4727480"/>
                    <a:pt x="329582" y="4720273"/>
                    <a:pt x="359862" y="4720273"/>
                  </a:cubicBezTo>
                  <a:cubicBezTo>
                    <a:pt x="382572" y="4720273"/>
                    <a:pt x="402050" y="4724327"/>
                    <a:pt x="410370" y="4730100"/>
                  </a:cubicBezTo>
                  <a:lnTo>
                    <a:pt x="410898" y="4730867"/>
                  </a:lnTo>
                  <a:lnTo>
                    <a:pt x="410898" y="48012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117A409-A226-4841-8592-0D430A4BBF75}"/>
                </a:ext>
              </a:extLst>
            </p:cNvPr>
            <p:cNvSpPr/>
            <p:nvPr/>
          </p:nvSpPr>
          <p:spPr>
            <a:xfrm>
              <a:off x="2533051" y="1477695"/>
              <a:ext cx="9434083" cy="49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F2712BE2-1AE9-4C50-BC08-754F43C9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" b="1398"/>
          <a:stretch/>
        </p:blipFill>
        <p:spPr>
          <a:xfrm>
            <a:off x="934451" y="1295398"/>
            <a:ext cx="7981794" cy="473469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F27BAAE-EDD6-44BC-8BAD-8147347FD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63A7D3-4EC5-4D35-B355-AFFFC257EC53}"/>
              </a:ext>
            </a:extLst>
          </p:cNvPr>
          <p:cNvSpPr txBox="1"/>
          <p:nvPr/>
        </p:nvSpPr>
        <p:spPr>
          <a:xfrm>
            <a:off x="9094372" y="3026208"/>
            <a:ext cx="2601448" cy="214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800" b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 importante tenere in considerazione la competenza multidisciplinare nel trattamento dei pazienti con comorbidità</a:t>
            </a:r>
          </a:p>
        </p:txBody>
      </p:sp>
    </p:spTree>
    <p:extLst>
      <p:ext uri="{BB962C8B-B14F-4D97-AF65-F5344CB8AC3E}">
        <p14:creationId xmlns:p14="http://schemas.microsoft.com/office/powerpoint/2010/main" val="42801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1AC34ED-043F-42B9-880C-F77E7B458721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7664AF7-4B68-4CB7-AE58-06ED20A0B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746" y="1269741"/>
              <a:ext cx="7851254" cy="4774104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031BBEF-4319-41C0-BE93-AAB7A859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1AC34ED-043F-42B9-880C-F77E7B458721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7664AF7-4B68-4CB7-AE58-06ED20A0B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39856" y="1058334"/>
              <a:ext cx="9229212" cy="5228989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4031BBEF-4319-41C0-BE93-AAB7A8597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BF371DFC-7FE0-4B41-BC8F-606758715CBA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7664AF7-4B68-4CB7-AE58-06ED20A0B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1746" y="1399373"/>
              <a:ext cx="7851254" cy="4514839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EF5EC08-5408-4163-8B79-E91D0629A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8A42ED00-F508-4BE0-B705-E6F49F262540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7664AF7-4B68-4CB7-AE58-06ED20A0B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4407" y="1312333"/>
              <a:ext cx="8702135" cy="4741334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127BD8CB-E6CB-4AA2-BE89-18933E4C9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89114B09-D1F8-4264-A46D-7BF185C239AD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E75691A9-7A57-4112-947A-B6826DEA9F14}"/>
                </a:ext>
              </a:extLst>
            </p:cNvPr>
            <p:cNvSpPr/>
            <p:nvPr/>
          </p:nvSpPr>
          <p:spPr>
            <a:xfrm flipH="1" flipV="1">
              <a:off x="1132285" y="1058334"/>
              <a:ext cx="421639" cy="5228990"/>
            </a:xfrm>
            <a:custGeom>
              <a:avLst/>
              <a:gdLst>
                <a:gd name="connsiteX0" fmla="*/ 308547 w 410898"/>
                <a:gd name="connsiteY0" fmla="*/ 4903637 h 4903637"/>
                <a:gd name="connsiteX1" fmla="*/ 0 w 410898"/>
                <a:gd name="connsiteY1" fmla="*/ 4903637 h 4903637"/>
                <a:gd name="connsiteX2" fmla="*/ 0 w 410898"/>
                <a:gd name="connsiteY2" fmla="*/ 1399885 h 4903637"/>
                <a:gd name="connsiteX3" fmla="*/ 0 w 410898"/>
                <a:gd name="connsiteY3" fmla="*/ 1262051 h 4903637"/>
                <a:gd name="connsiteX4" fmla="*/ 0 w 410898"/>
                <a:gd name="connsiteY4" fmla="*/ 0 h 4903637"/>
                <a:gd name="connsiteX5" fmla="*/ 292908 w 410898"/>
                <a:gd name="connsiteY5" fmla="*/ 0 h 4903637"/>
                <a:gd name="connsiteX6" fmla="*/ 190808 w 410898"/>
                <a:gd name="connsiteY6" fmla="*/ 27358 h 4903637"/>
                <a:gd name="connsiteX7" fmla="*/ 192795 w 410898"/>
                <a:gd name="connsiteY7" fmla="*/ 34773 h 4903637"/>
                <a:gd name="connsiteX8" fmla="*/ 164089 w 410898"/>
                <a:gd name="connsiteY8" fmla="*/ 28977 h 4903637"/>
                <a:gd name="connsiteX9" fmla="*/ 83655 w 410898"/>
                <a:gd name="connsiteY9" fmla="*/ 109411 h 4903637"/>
                <a:gd name="connsiteX10" fmla="*/ 164089 w 410898"/>
                <a:gd name="connsiteY10" fmla="*/ 189845 h 4903637"/>
                <a:gd name="connsiteX11" fmla="*/ 220964 w 410898"/>
                <a:gd name="connsiteY11" fmla="*/ 166286 h 4903637"/>
                <a:gd name="connsiteX12" fmla="*/ 233821 w 410898"/>
                <a:gd name="connsiteY12" fmla="*/ 147217 h 4903637"/>
                <a:gd name="connsiteX13" fmla="*/ 410898 w 410898"/>
                <a:gd name="connsiteY13" fmla="*/ 99769 h 4903637"/>
                <a:gd name="connsiteX14" fmla="*/ 410898 w 410898"/>
                <a:gd name="connsiteY14" fmla="*/ 342069 h 4903637"/>
                <a:gd name="connsiteX15" fmla="*/ 211325 w 410898"/>
                <a:gd name="connsiteY15" fmla="*/ 310973 h 4903637"/>
                <a:gd name="connsiteX16" fmla="*/ 195397 w 410898"/>
                <a:gd name="connsiteY16" fmla="*/ 300234 h 4903637"/>
                <a:gd name="connsiteX17" fmla="*/ 164089 w 410898"/>
                <a:gd name="connsiteY17" fmla="*/ 293913 h 4903637"/>
                <a:gd name="connsiteX18" fmla="*/ 83655 w 410898"/>
                <a:gd name="connsiteY18" fmla="*/ 374347 h 4903637"/>
                <a:gd name="connsiteX19" fmla="*/ 164089 w 410898"/>
                <a:gd name="connsiteY19" fmla="*/ 454781 h 4903637"/>
                <a:gd name="connsiteX20" fmla="*/ 195397 w 410898"/>
                <a:gd name="connsiteY20" fmla="*/ 448460 h 4903637"/>
                <a:gd name="connsiteX21" fmla="*/ 199566 w 410898"/>
                <a:gd name="connsiteY21" fmla="*/ 445649 h 4903637"/>
                <a:gd name="connsiteX22" fmla="*/ 199566 w 410898"/>
                <a:gd name="connsiteY22" fmla="*/ 455839 h 4903637"/>
                <a:gd name="connsiteX23" fmla="*/ 410898 w 410898"/>
                <a:gd name="connsiteY23" fmla="*/ 422910 h 4903637"/>
                <a:gd name="connsiteX24" fmla="*/ 410898 w 410898"/>
                <a:gd name="connsiteY24" fmla="*/ 624535 h 4903637"/>
                <a:gd name="connsiteX25" fmla="*/ 226317 w 410898"/>
                <a:gd name="connsiteY25" fmla="*/ 590347 h 4903637"/>
                <a:gd name="connsiteX26" fmla="*/ 220964 w 410898"/>
                <a:gd name="connsiteY26" fmla="*/ 582408 h 4903637"/>
                <a:gd name="connsiteX27" fmla="*/ 164089 w 410898"/>
                <a:gd name="connsiteY27" fmla="*/ 558849 h 4903637"/>
                <a:gd name="connsiteX28" fmla="*/ 83655 w 410898"/>
                <a:gd name="connsiteY28" fmla="*/ 639283 h 4903637"/>
                <a:gd name="connsiteX29" fmla="*/ 164089 w 410898"/>
                <a:gd name="connsiteY29" fmla="*/ 719717 h 4903637"/>
                <a:gd name="connsiteX30" fmla="*/ 195397 w 410898"/>
                <a:gd name="connsiteY30" fmla="*/ 713396 h 4903637"/>
                <a:gd name="connsiteX31" fmla="*/ 215421 w 410898"/>
                <a:gd name="connsiteY31" fmla="*/ 699896 h 4903637"/>
                <a:gd name="connsiteX32" fmla="*/ 410776 w 410898"/>
                <a:gd name="connsiteY32" fmla="*/ 736079 h 4903637"/>
                <a:gd name="connsiteX33" fmla="*/ 410898 w 410898"/>
                <a:gd name="connsiteY33" fmla="*/ 735421 h 4903637"/>
                <a:gd name="connsiteX34" fmla="*/ 410898 w 410898"/>
                <a:gd name="connsiteY34" fmla="*/ 830490 h 4903637"/>
                <a:gd name="connsiteX35" fmla="*/ 195967 w 410898"/>
                <a:gd name="connsiteY35" fmla="*/ 830490 h 4903637"/>
                <a:gd name="connsiteX36" fmla="*/ 195397 w 410898"/>
                <a:gd name="connsiteY36" fmla="*/ 830106 h 4903637"/>
                <a:gd name="connsiteX37" fmla="*/ 164089 w 410898"/>
                <a:gd name="connsiteY37" fmla="*/ 823785 h 4903637"/>
                <a:gd name="connsiteX38" fmla="*/ 83655 w 410898"/>
                <a:gd name="connsiteY38" fmla="*/ 904219 h 4903637"/>
                <a:gd name="connsiteX39" fmla="*/ 164089 w 410898"/>
                <a:gd name="connsiteY39" fmla="*/ 984653 h 4903637"/>
                <a:gd name="connsiteX40" fmla="*/ 238202 w 410898"/>
                <a:gd name="connsiteY40" fmla="*/ 935528 h 4903637"/>
                <a:gd name="connsiteX41" fmla="*/ 244312 w 410898"/>
                <a:gd name="connsiteY41" fmla="*/ 905264 h 4903637"/>
                <a:gd name="connsiteX42" fmla="*/ 410898 w 410898"/>
                <a:gd name="connsiteY42" fmla="*/ 905264 h 4903637"/>
                <a:gd name="connsiteX43" fmla="*/ 410898 w 410898"/>
                <a:gd name="connsiteY43" fmla="*/ 1092148 h 4903637"/>
                <a:gd name="connsiteX44" fmla="*/ 347257 w 410898"/>
                <a:gd name="connsiteY44" fmla="*/ 1088720 h 4903637"/>
                <a:gd name="connsiteX45" fmla="*/ 266956 w 410898"/>
                <a:gd name="connsiteY45" fmla="*/ 1093045 h 4903637"/>
                <a:gd name="connsiteX46" fmla="*/ 208130 w 410898"/>
                <a:gd name="connsiteY46" fmla="*/ 1103626 h 4903637"/>
                <a:gd name="connsiteX47" fmla="*/ 195397 w 410898"/>
                <a:gd name="connsiteY47" fmla="*/ 1095041 h 4903637"/>
                <a:gd name="connsiteX48" fmla="*/ 164089 w 410898"/>
                <a:gd name="connsiteY48" fmla="*/ 1088720 h 4903637"/>
                <a:gd name="connsiteX49" fmla="*/ 83655 w 410898"/>
                <a:gd name="connsiteY49" fmla="*/ 1169154 h 4903637"/>
                <a:gd name="connsiteX50" fmla="*/ 164089 w 410898"/>
                <a:gd name="connsiteY50" fmla="*/ 1249588 h 4903637"/>
                <a:gd name="connsiteX51" fmla="*/ 238202 w 410898"/>
                <a:gd name="connsiteY51" fmla="*/ 1200463 h 4903637"/>
                <a:gd name="connsiteX52" fmla="*/ 240378 w 410898"/>
                <a:gd name="connsiteY52" fmla="*/ 1189685 h 4903637"/>
                <a:gd name="connsiteX53" fmla="*/ 266956 w 410898"/>
                <a:gd name="connsiteY53" fmla="*/ 1194465 h 4903637"/>
                <a:gd name="connsiteX54" fmla="*/ 347257 w 410898"/>
                <a:gd name="connsiteY54" fmla="*/ 1198790 h 4903637"/>
                <a:gd name="connsiteX55" fmla="*/ 410898 w 410898"/>
                <a:gd name="connsiteY55" fmla="*/ 1195363 h 4903637"/>
                <a:gd name="connsiteX56" fmla="*/ 410898 w 410898"/>
                <a:gd name="connsiteY56" fmla="*/ 1262051 h 4903637"/>
                <a:gd name="connsiteX57" fmla="*/ 410898 w 410898"/>
                <a:gd name="connsiteY57" fmla="*/ 1399885 h 4903637"/>
                <a:gd name="connsiteX58" fmla="*/ 410898 w 410898"/>
                <a:gd name="connsiteY58" fmla="*/ 1466573 h 4903637"/>
                <a:gd name="connsiteX59" fmla="*/ 347257 w 410898"/>
                <a:gd name="connsiteY59" fmla="*/ 1463146 h 4903637"/>
                <a:gd name="connsiteX60" fmla="*/ 266956 w 410898"/>
                <a:gd name="connsiteY60" fmla="*/ 1467471 h 4903637"/>
                <a:gd name="connsiteX61" fmla="*/ 240378 w 410898"/>
                <a:gd name="connsiteY61" fmla="*/ 1472251 h 4903637"/>
                <a:gd name="connsiteX62" fmla="*/ 238202 w 410898"/>
                <a:gd name="connsiteY62" fmla="*/ 1461473 h 4903637"/>
                <a:gd name="connsiteX63" fmla="*/ 164089 w 410898"/>
                <a:gd name="connsiteY63" fmla="*/ 1412348 h 4903637"/>
                <a:gd name="connsiteX64" fmla="*/ 83655 w 410898"/>
                <a:gd name="connsiteY64" fmla="*/ 1492782 h 4903637"/>
                <a:gd name="connsiteX65" fmla="*/ 164089 w 410898"/>
                <a:gd name="connsiteY65" fmla="*/ 1573216 h 4903637"/>
                <a:gd name="connsiteX66" fmla="*/ 195397 w 410898"/>
                <a:gd name="connsiteY66" fmla="*/ 1566895 h 4903637"/>
                <a:gd name="connsiteX67" fmla="*/ 208130 w 410898"/>
                <a:gd name="connsiteY67" fmla="*/ 1558310 h 4903637"/>
                <a:gd name="connsiteX68" fmla="*/ 266956 w 410898"/>
                <a:gd name="connsiteY68" fmla="*/ 1568891 h 4903637"/>
                <a:gd name="connsiteX69" fmla="*/ 347257 w 410898"/>
                <a:gd name="connsiteY69" fmla="*/ 1573216 h 4903637"/>
                <a:gd name="connsiteX70" fmla="*/ 410898 w 410898"/>
                <a:gd name="connsiteY70" fmla="*/ 1569788 h 4903637"/>
                <a:gd name="connsiteX71" fmla="*/ 410898 w 410898"/>
                <a:gd name="connsiteY71" fmla="*/ 1756672 h 4903637"/>
                <a:gd name="connsiteX72" fmla="*/ 244312 w 410898"/>
                <a:gd name="connsiteY72" fmla="*/ 1756672 h 4903637"/>
                <a:gd name="connsiteX73" fmla="*/ 238202 w 410898"/>
                <a:gd name="connsiteY73" fmla="*/ 1726408 h 4903637"/>
                <a:gd name="connsiteX74" fmla="*/ 164089 w 410898"/>
                <a:gd name="connsiteY74" fmla="*/ 1677283 h 4903637"/>
                <a:gd name="connsiteX75" fmla="*/ 83655 w 410898"/>
                <a:gd name="connsiteY75" fmla="*/ 1757717 h 4903637"/>
                <a:gd name="connsiteX76" fmla="*/ 164089 w 410898"/>
                <a:gd name="connsiteY76" fmla="*/ 1838151 h 4903637"/>
                <a:gd name="connsiteX77" fmla="*/ 195397 w 410898"/>
                <a:gd name="connsiteY77" fmla="*/ 1831830 h 4903637"/>
                <a:gd name="connsiteX78" fmla="*/ 195967 w 410898"/>
                <a:gd name="connsiteY78" fmla="*/ 1831446 h 4903637"/>
                <a:gd name="connsiteX79" fmla="*/ 410898 w 410898"/>
                <a:gd name="connsiteY79" fmla="*/ 1831446 h 4903637"/>
                <a:gd name="connsiteX80" fmla="*/ 410898 w 410898"/>
                <a:gd name="connsiteY80" fmla="*/ 1926515 h 4903637"/>
                <a:gd name="connsiteX81" fmla="*/ 410776 w 410898"/>
                <a:gd name="connsiteY81" fmla="*/ 1925857 h 4903637"/>
                <a:gd name="connsiteX82" fmla="*/ 215421 w 410898"/>
                <a:gd name="connsiteY82" fmla="*/ 1962040 h 4903637"/>
                <a:gd name="connsiteX83" fmla="*/ 195397 w 410898"/>
                <a:gd name="connsiteY83" fmla="*/ 1948540 h 4903637"/>
                <a:gd name="connsiteX84" fmla="*/ 164089 w 410898"/>
                <a:gd name="connsiteY84" fmla="*/ 1942219 h 4903637"/>
                <a:gd name="connsiteX85" fmla="*/ 83655 w 410898"/>
                <a:gd name="connsiteY85" fmla="*/ 2022653 h 4903637"/>
                <a:gd name="connsiteX86" fmla="*/ 164089 w 410898"/>
                <a:gd name="connsiteY86" fmla="*/ 2103087 h 4903637"/>
                <a:gd name="connsiteX87" fmla="*/ 220964 w 410898"/>
                <a:gd name="connsiteY87" fmla="*/ 2079528 h 4903637"/>
                <a:gd name="connsiteX88" fmla="*/ 226317 w 410898"/>
                <a:gd name="connsiteY88" fmla="*/ 2071589 h 4903637"/>
                <a:gd name="connsiteX89" fmla="*/ 410898 w 410898"/>
                <a:gd name="connsiteY89" fmla="*/ 2037401 h 4903637"/>
                <a:gd name="connsiteX90" fmla="*/ 410898 w 410898"/>
                <a:gd name="connsiteY90" fmla="*/ 2239026 h 4903637"/>
                <a:gd name="connsiteX91" fmla="*/ 199566 w 410898"/>
                <a:gd name="connsiteY91" fmla="*/ 2206097 h 4903637"/>
                <a:gd name="connsiteX92" fmla="*/ 199566 w 410898"/>
                <a:gd name="connsiteY92" fmla="*/ 2216287 h 4903637"/>
                <a:gd name="connsiteX93" fmla="*/ 195397 w 410898"/>
                <a:gd name="connsiteY93" fmla="*/ 2213476 h 4903637"/>
                <a:gd name="connsiteX94" fmla="*/ 164089 w 410898"/>
                <a:gd name="connsiteY94" fmla="*/ 2207155 h 4903637"/>
                <a:gd name="connsiteX95" fmla="*/ 83655 w 410898"/>
                <a:gd name="connsiteY95" fmla="*/ 2287589 h 4903637"/>
                <a:gd name="connsiteX96" fmla="*/ 164089 w 410898"/>
                <a:gd name="connsiteY96" fmla="*/ 2368023 h 4903637"/>
                <a:gd name="connsiteX97" fmla="*/ 195397 w 410898"/>
                <a:gd name="connsiteY97" fmla="*/ 2361702 h 4903637"/>
                <a:gd name="connsiteX98" fmla="*/ 211325 w 410898"/>
                <a:gd name="connsiteY98" fmla="*/ 2350963 h 4903637"/>
                <a:gd name="connsiteX99" fmla="*/ 410898 w 410898"/>
                <a:gd name="connsiteY99" fmla="*/ 2319867 h 4903637"/>
                <a:gd name="connsiteX100" fmla="*/ 410898 w 410898"/>
                <a:gd name="connsiteY100" fmla="*/ 2562167 h 4903637"/>
                <a:gd name="connsiteX101" fmla="*/ 233821 w 410898"/>
                <a:gd name="connsiteY101" fmla="*/ 2514719 h 4903637"/>
                <a:gd name="connsiteX102" fmla="*/ 220964 w 410898"/>
                <a:gd name="connsiteY102" fmla="*/ 2495650 h 4903637"/>
                <a:gd name="connsiteX103" fmla="*/ 164089 w 410898"/>
                <a:gd name="connsiteY103" fmla="*/ 2472091 h 4903637"/>
                <a:gd name="connsiteX104" fmla="*/ 83655 w 410898"/>
                <a:gd name="connsiteY104" fmla="*/ 2552525 h 4903637"/>
                <a:gd name="connsiteX105" fmla="*/ 164089 w 410898"/>
                <a:gd name="connsiteY105" fmla="*/ 2632959 h 4903637"/>
                <a:gd name="connsiteX106" fmla="*/ 192795 w 410898"/>
                <a:gd name="connsiteY106" fmla="*/ 2627163 h 4903637"/>
                <a:gd name="connsiteX107" fmla="*/ 190808 w 410898"/>
                <a:gd name="connsiteY107" fmla="*/ 2634578 h 4903637"/>
                <a:gd name="connsiteX108" fmla="*/ 410898 w 410898"/>
                <a:gd name="connsiteY108" fmla="*/ 2693552 h 4903637"/>
                <a:gd name="connsiteX109" fmla="*/ 410898 w 410898"/>
                <a:gd name="connsiteY109" fmla="*/ 2819997 h 4903637"/>
                <a:gd name="connsiteX110" fmla="*/ 356721 w 410898"/>
                <a:gd name="connsiteY110" fmla="*/ 2803474 h 4903637"/>
                <a:gd name="connsiteX111" fmla="*/ 277614 w 410898"/>
                <a:gd name="connsiteY111" fmla="*/ 2785848 h 4903637"/>
                <a:gd name="connsiteX112" fmla="*/ 233829 w 410898"/>
                <a:gd name="connsiteY112" fmla="*/ 2779666 h 4903637"/>
                <a:gd name="connsiteX113" fmla="*/ 220964 w 410898"/>
                <a:gd name="connsiteY113" fmla="*/ 2760585 h 4903637"/>
                <a:gd name="connsiteX114" fmla="*/ 164088 w 410898"/>
                <a:gd name="connsiteY114" fmla="*/ 2737026 h 4903637"/>
                <a:gd name="connsiteX115" fmla="*/ 83654 w 410898"/>
                <a:gd name="connsiteY115" fmla="*/ 2817460 h 4903637"/>
                <a:gd name="connsiteX116" fmla="*/ 164088 w 410898"/>
                <a:gd name="connsiteY116" fmla="*/ 2897895 h 4903637"/>
                <a:gd name="connsiteX117" fmla="*/ 220964 w 410898"/>
                <a:gd name="connsiteY117" fmla="*/ 2874336 h 4903637"/>
                <a:gd name="connsiteX118" fmla="*/ 235114 w 410898"/>
                <a:gd name="connsiteY118" fmla="*/ 2853349 h 4903637"/>
                <a:gd name="connsiteX119" fmla="*/ 284725 w 410898"/>
                <a:gd name="connsiteY119" fmla="*/ 2872096 h 4903637"/>
                <a:gd name="connsiteX120" fmla="*/ 410898 w 410898"/>
                <a:gd name="connsiteY120" fmla="*/ 2882957 h 4903637"/>
                <a:gd name="connsiteX121" fmla="*/ 410898 w 410898"/>
                <a:gd name="connsiteY121" fmla="*/ 3077599 h 4903637"/>
                <a:gd name="connsiteX122" fmla="*/ 212054 w 410898"/>
                <a:gd name="connsiteY122" fmla="*/ 3014593 h 4903637"/>
                <a:gd name="connsiteX123" fmla="*/ 211370 w 410898"/>
                <a:gd name="connsiteY123" fmla="*/ 3019053 h 4903637"/>
                <a:gd name="connsiteX124" fmla="*/ 195397 w 410898"/>
                <a:gd name="connsiteY124" fmla="*/ 3008284 h 4903637"/>
                <a:gd name="connsiteX125" fmla="*/ 164089 w 410898"/>
                <a:gd name="connsiteY125" fmla="*/ 3001963 h 4903637"/>
                <a:gd name="connsiteX126" fmla="*/ 83655 w 410898"/>
                <a:gd name="connsiteY126" fmla="*/ 3082397 h 4903637"/>
                <a:gd name="connsiteX127" fmla="*/ 164089 w 410898"/>
                <a:gd name="connsiteY127" fmla="*/ 3162831 h 4903637"/>
                <a:gd name="connsiteX128" fmla="*/ 190110 w 410898"/>
                <a:gd name="connsiteY128" fmla="*/ 3157577 h 4903637"/>
                <a:gd name="connsiteX129" fmla="*/ 189801 w 410898"/>
                <a:gd name="connsiteY129" fmla="*/ 3159593 h 4903637"/>
                <a:gd name="connsiteX130" fmla="*/ 410898 w 410898"/>
                <a:gd name="connsiteY130" fmla="*/ 3159087 h 4903637"/>
                <a:gd name="connsiteX131" fmla="*/ 410898 w 410898"/>
                <a:gd name="connsiteY131" fmla="*/ 3289139 h 4903637"/>
                <a:gd name="connsiteX132" fmla="*/ 219008 w 410898"/>
                <a:gd name="connsiteY132" fmla="*/ 3289139 h 4903637"/>
                <a:gd name="connsiteX133" fmla="*/ 195397 w 410898"/>
                <a:gd name="connsiteY133" fmla="*/ 3273220 h 4903637"/>
                <a:gd name="connsiteX134" fmla="*/ 164089 w 410898"/>
                <a:gd name="connsiteY134" fmla="*/ 3266899 h 4903637"/>
                <a:gd name="connsiteX135" fmla="*/ 83655 w 410898"/>
                <a:gd name="connsiteY135" fmla="*/ 3347333 h 4903637"/>
                <a:gd name="connsiteX136" fmla="*/ 164089 w 410898"/>
                <a:gd name="connsiteY136" fmla="*/ 3427767 h 4903637"/>
                <a:gd name="connsiteX137" fmla="*/ 238202 w 410898"/>
                <a:gd name="connsiteY137" fmla="*/ 3378641 h 4903637"/>
                <a:gd name="connsiteX138" fmla="*/ 241176 w 410898"/>
                <a:gd name="connsiteY138" fmla="*/ 3363913 h 4903637"/>
                <a:gd name="connsiteX139" fmla="*/ 410898 w 410898"/>
                <a:gd name="connsiteY139" fmla="*/ 3363913 h 4903637"/>
                <a:gd name="connsiteX140" fmla="*/ 410898 w 410898"/>
                <a:gd name="connsiteY140" fmla="*/ 3614034 h 4903637"/>
                <a:gd name="connsiteX141" fmla="*/ 227340 w 410898"/>
                <a:gd name="connsiteY141" fmla="*/ 3564850 h 4903637"/>
                <a:gd name="connsiteX142" fmla="*/ 220964 w 410898"/>
                <a:gd name="connsiteY142" fmla="*/ 3555394 h 4903637"/>
                <a:gd name="connsiteX143" fmla="*/ 164089 w 410898"/>
                <a:gd name="connsiteY143" fmla="*/ 3531835 h 4903637"/>
                <a:gd name="connsiteX144" fmla="*/ 83655 w 410898"/>
                <a:gd name="connsiteY144" fmla="*/ 3612269 h 4903637"/>
                <a:gd name="connsiteX145" fmla="*/ 164089 w 410898"/>
                <a:gd name="connsiteY145" fmla="*/ 3692703 h 4903637"/>
                <a:gd name="connsiteX146" fmla="*/ 220964 w 410898"/>
                <a:gd name="connsiteY146" fmla="*/ 3669144 h 4903637"/>
                <a:gd name="connsiteX147" fmla="*/ 237291 w 410898"/>
                <a:gd name="connsiteY147" fmla="*/ 3644928 h 4903637"/>
                <a:gd name="connsiteX148" fmla="*/ 410898 w 410898"/>
                <a:gd name="connsiteY148" fmla="*/ 3691447 h 4903637"/>
                <a:gd name="connsiteX149" fmla="*/ 410898 w 410898"/>
                <a:gd name="connsiteY149" fmla="*/ 3817977 h 4903637"/>
                <a:gd name="connsiteX150" fmla="*/ 339280 w 410898"/>
                <a:gd name="connsiteY150" fmla="*/ 3826794 h 4903637"/>
                <a:gd name="connsiteX151" fmla="*/ 259838 w 410898"/>
                <a:gd name="connsiteY151" fmla="*/ 3842841 h 4903637"/>
                <a:gd name="connsiteX152" fmla="*/ 238799 w 410898"/>
                <a:gd name="connsiteY152" fmla="*/ 3848851 h 4903637"/>
                <a:gd name="connsiteX153" fmla="*/ 238203 w 410898"/>
                <a:gd name="connsiteY153" fmla="*/ 3845896 h 4903637"/>
                <a:gd name="connsiteX154" fmla="*/ 164089 w 410898"/>
                <a:gd name="connsiteY154" fmla="*/ 3796772 h 4903637"/>
                <a:gd name="connsiteX155" fmla="*/ 83655 w 410898"/>
                <a:gd name="connsiteY155" fmla="*/ 3877205 h 4903637"/>
                <a:gd name="connsiteX156" fmla="*/ 164090 w 410898"/>
                <a:gd name="connsiteY156" fmla="*/ 3957639 h 4903637"/>
                <a:gd name="connsiteX157" fmla="*/ 220965 w 410898"/>
                <a:gd name="connsiteY157" fmla="*/ 3934080 h 4903637"/>
                <a:gd name="connsiteX158" fmla="*/ 226575 w 410898"/>
                <a:gd name="connsiteY158" fmla="*/ 3925760 h 4903637"/>
                <a:gd name="connsiteX159" fmla="*/ 229746 w 410898"/>
                <a:gd name="connsiteY159" fmla="*/ 3925749 h 4903637"/>
                <a:gd name="connsiteX160" fmla="*/ 301387 w 410898"/>
                <a:gd name="connsiteY160" fmla="*/ 3918754 h 4903637"/>
                <a:gd name="connsiteX161" fmla="*/ 410898 w 410898"/>
                <a:gd name="connsiteY161" fmla="*/ 3880918 h 4903637"/>
                <a:gd name="connsiteX162" fmla="*/ 410898 w 410898"/>
                <a:gd name="connsiteY162" fmla="*/ 4083109 h 4903637"/>
                <a:gd name="connsiteX163" fmla="*/ 233304 w 410898"/>
                <a:gd name="connsiteY163" fmla="*/ 4103567 h 4903637"/>
                <a:gd name="connsiteX164" fmla="*/ 220964 w 410898"/>
                <a:gd name="connsiteY164" fmla="*/ 4085266 h 4903637"/>
                <a:gd name="connsiteX165" fmla="*/ 164089 w 410898"/>
                <a:gd name="connsiteY165" fmla="*/ 4061707 h 4903637"/>
                <a:gd name="connsiteX166" fmla="*/ 83655 w 410898"/>
                <a:gd name="connsiteY166" fmla="*/ 4142141 h 4903637"/>
                <a:gd name="connsiteX167" fmla="*/ 164089 w 410898"/>
                <a:gd name="connsiteY167" fmla="*/ 4222575 h 4903637"/>
                <a:gd name="connsiteX168" fmla="*/ 220964 w 410898"/>
                <a:gd name="connsiteY168" fmla="*/ 4199016 h 4903637"/>
                <a:gd name="connsiteX169" fmla="*/ 224617 w 410898"/>
                <a:gd name="connsiteY169" fmla="*/ 4193599 h 4903637"/>
                <a:gd name="connsiteX170" fmla="*/ 410898 w 410898"/>
                <a:gd name="connsiteY170" fmla="*/ 4215058 h 4903637"/>
                <a:gd name="connsiteX171" fmla="*/ 410898 w 410898"/>
                <a:gd name="connsiteY171" fmla="*/ 4372872 h 4903637"/>
                <a:gd name="connsiteX172" fmla="*/ 236249 w 410898"/>
                <a:gd name="connsiteY172" fmla="*/ 4372872 h 4903637"/>
                <a:gd name="connsiteX173" fmla="*/ 220964 w 410898"/>
                <a:gd name="connsiteY173" fmla="*/ 4350202 h 4903637"/>
                <a:gd name="connsiteX174" fmla="*/ 164089 w 410898"/>
                <a:gd name="connsiteY174" fmla="*/ 4326643 h 4903637"/>
                <a:gd name="connsiteX175" fmla="*/ 83655 w 410898"/>
                <a:gd name="connsiteY175" fmla="*/ 4407077 h 4903637"/>
                <a:gd name="connsiteX176" fmla="*/ 164089 w 410898"/>
                <a:gd name="connsiteY176" fmla="*/ 4487511 h 4903637"/>
                <a:gd name="connsiteX177" fmla="*/ 220964 w 410898"/>
                <a:gd name="connsiteY177" fmla="*/ 4463952 h 4903637"/>
                <a:gd name="connsiteX178" fmla="*/ 231958 w 410898"/>
                <a:gd name="connsiteY178" fmla="*/ 4447646 h 4903637"/>
                <a:gd name="connsiteX179" fmla="*/ 410898 w 410898"/>
                <a:gd name="connsiteY179" fmla="*/ 4447646 h 4903637"/>
                <a:gd name="connsiteX180" fmla="*/ 410898 w 410898"/>
                <a:gd name="connsiteY180" fmla="*/ 4602173 h 4903637"/>
                <a:gd name="connsiteX181" fmla="*/ 410370 w 410898"/>
                <a:gd name="connsiteY181" fmla="*/ 4601406 h 4903637"/>
                <a:gd name="connsiteX182" fmla="*/ 359862 w 410898"/>
                <a:gd name="connsiteY182" fmla="*/ 4591579 h 4903637"/>
                <a:gd name="connsiteX183" fmla="*/ 305047 w 410898"/>
                <a:gd name="connsiteY183" fmla="*/ 4607666 h 4903637"/>
                <a:gd name="connsiteX184" fmla="*/ 250232 w 410898"/>
                <a:gd name="connsiteY184" fmla="*/ 4623753 h 4903637"/>
                <a:gd name="connsiteX185" fmla="*/ 224677 w 410898"/>
                <a:gd name="connsiteY185" fmla="*/ 4620645 h 4903637"/>
                <a:gd name="connsiteX186" fmla="*/ 220964 w 410898"/>
                <a:gd name="connsiteY186" fmla="*/ 4615138 h 4903637"/>
                <a:gd name="connsiteX187" fmla="*/ 164089 w 410898"/>
                <a:gd name="connsiteY187" fmla="*/ 4591579 h 4903637"/>
                <a:gd name="connsiteX188" fmla="*/ 83655 w 410898"/>
                <a:gd name="connsiteY188" fmla="*/ 4672013 h 4903637"/>
                <a:gd name="connsiteX189" fmla="*/ 164089 w 410898"/>
                <a:gd name="connsiteY189" fmla="*/ 4752447 h 4903637"/>
                <a:gd name="connsiteX190" fmla="*/ 195397 w 410898"/>
                <a:gd name="connsiteY190" fmla="*/ 4746126 h 4903637"/>
                <a:gd name="connsiteX191" fmla="*/ 202470 w 410898"/>
                <a:gd name="connsiteY191" fmla="*/ 4741357 h 4903637"/>
                <a:gd name="connsiteX192" fmla="*/ 211470 w 410898"/>
                <a:gd name="connsiteY192" fmla="*/ 4747734 h 4903637"/>
                <a:gd name="connsiteX193" fmla="*/ 250232 w 410898"/>
                <a:gd name="connsiteY193" fmla="*/ 4752447 h 4903637"/>
                <a:gd name="connsiteX194" fmla="*/ 305047 w 410898"/>
                <a:gd name="connsiteY194" fmla="*/ 4736360 h 4903637"/>
                <a:gd name="connsiteX195" fmla="*/ 359862 w 410898"/>
                <a:gd name="connsiteY195" fmla="*/ 4720273 h 4903637"/>
                <a:gd name="connsiteX196" fmla="*/ 410370 w 410898"/>
                <a:gd name="connsiteY196" fmla="*/ 4730100 h 4903637"/>
                <a:gd name="connsiteX197" fmla="*/ 410898 w 410898"/>
                <a:gd name="connsiteY197" fmla="*/ 4730867 h 4903637"/>
                <a:gd name="connsiteX198" fmla="*/ 410898 w 410898"/>
                <a:gd name="connsiteY198" fmla="*/ 4801286 h 49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10898" h="4903637">
                  <a:moveTo>
                    <a:pt x="308547" y="4903637"/>
                  </a:moveTo>
                  <a:lnTo>
                    <a:pt x="0" y="4903637"/>
                  </a:lnTo>
                  <a:lnTo>
                    <a:pt x="0" y="1399885"/>
                  </a:lnTo>
                  <a:lnTo>
                    <a:pt x="0" y="1262051"/>
                  </a:lnTo>
                  <a:lnTo>
                    <a:pt x="0" y="0"/>
                  </a:lnTo>
                  <a:lnTo>
                    <a:pt x="292908" y="0"/>
                  </a:lnTo>
                  <a:lnTo>
                    <a:pt x="190808" y="27358"/>
                  </a:lnTo>
                  <a:lnTo>
                    <a:pt x="192795" y="34773"/>
                  </a:lnTo>
                  <a:lnTo>
                    <a:pt x="164089" y="28977"/>
                  </a:lnTo>
                  <a:cubicBezTo>
                    <a:pt x="119667" y="28977"/>
                    <a:pt x="83655" y="64989"/>
                    <a:pt x="83655" y="109411"/>
                  </a:cubicBezTo>
                  <a:cubicBezTo>
                    <a:pt x="83655" y="153833"/>
                    <a:pt x="119667" y="189845"/>
                    <a:pt x="164089" y="189845"/>
                  </a:cubicBezTo>
                  <a:cubicBezTo>
                    <a:pt x="186300" y="189845"/>
                    <a:pt x="206408" y="180842"/>
                    <a:pt x="220964" y="166286"/>
                  </a:cubicBezTo>
                  <a:lnTo>
                    <a:pt x="233821" y="147217"/>
                  </a:lnTo>
                  <a:lnTo>
                    <a:pt x="410898" y="99769"/>
                  </a:lnTo>
                  <a:lnTo>
                    <a:pt x="410898" y="342069"/>
                  </a:lnTo>
                  <a:lnTo>
                    <a:pt x="211325" y="310973"/>
                  </a:lnTo>
                  <a:lnTo>
                    <a:pt x="195397" y="300234"/>
                  </a:lnTo>
                  <a:cubicBezTo>
                    <a:pt x="185774" y="296164"/>
                    <a:pt x="175194" y="293913"/>
                    <a:pt x="164089" y="293913"/>
                  </a:cubicBezTo>
                  <a:cubicBezTo>
                    <a:pt x="119667" y="293913"/>
                    <a:pt x="83655" y="329925"/>
                    <a:pt x="83655" y="374347"/>
                  </a:cubicBezTo>
                  <a:cubicBezTo>
                    <a:pt x="83655" y="418769"/>
                    <a:pt x="119667" y="454781"/>
                    <a:pt x="164089" y="454781"/>
                  </a:cubicBezTo>
                  <a:cubicBezTo>
                    <a:pt x="175194" y="454781"/>
                    <a:pt x="185774" y="452530"/>
                    <a:pt x="195397" y="448460"/>
                  </a:cubicBezTo>
                  <a:lnTo>
                    <a:pt x="199566" y="445649"/>
                  </a:lnTo>
                  <a:lnTo>
                    <a:pt x="199566" y="455839"/>
                  </a:lnTo>
                  <a:lnTo>
                    <a:pt x="410898" y="422910"/>
                  </a:lnTo>
                  <a:lnTo>
                    <a:pt x="410898" y="624535"/>
                  </a:lnTo>
                  <a:lnTo>
                    <a:pt x="226317" y="590347"/>
                  </a:lnTo>
                  <a:lnTo>
                    <a:pt x="220964" y="582408"/>
                  </a:lnTo>
                  <a:cubicBezTo>
                    <a:pt x="206408" y="567852"/>
                    <a:pt x="186300" y="558849"/>
                    <a:pt x="164089" y="558849"/>
                  </a:cubicBezTo>
                  <a:cubicBezTo>
                    <a:pt x="119667" y="558849"/>
                    <a:pt x="83655" y="594861"/>
                    <a:pt x="83655" y="639283"/>
                  </a:cubicBezTo>
                  <a:cubicBezTo>
                    <a:pt x="83655" y="683705"/>
                    <a:pt x="119667" y="719717"/>
                    <a:pt x="164089" y="719717"/>
                  </a:cubicBezTo>
                  <a:cubicBezTo>
                    <a:pt x="175194" y="719717"/>
                    <a:pt x="185774" y="717467"/>
                    <a:pt x="195397" y="713396"/>
                  </a:cubicBezTo>
                  <a:lnTo>
                    <a:pt x="215421" y="699896"/>
                  </a:lnTo>
                  <a:lnTo>
                    <a:pt x="410776" y="736079"/>
                  </a:lnTo>
                  <a:lnTo>
                    <a:pt x="410898" y="735421"/>
                  </a:lnTo>
                  <a:lnTo>
                    <a:pt x="410898" y="830490"/>
                  </a:lnTo>
                  <a:lnTo>
                    <a:pt x="195967" y="830490"/>
                  </a:lnTo>
                  <a:lnTo>
                    <a:pt x="195397" y="830106"/>
                  </a:lnTo>
                  <a:cubicBezTo>
                    <a:pt x="185774" y="826036"/>
                    <a:pt x="175194" y="823785"/>
                    <a:pt x="164089" y="823785"/>
                  </a:cubicBezTo>
                  <a:cubicBezTo>
                    <a:pt x="119667" y="823785"/>
                    <a:pt x="83655" y="859797"/>
                    <a:pt x="83655" y="904219"/>
                  </a:cubicBezTo>
                  <a:cubicBezTo>
                    <a:pt x="83655" y="948641"/>
                    <a:pt x="119667" y="984653"/>
                    <a:pt x="164089" y="984653"/>
                  </a:cubicBezTo>
                  <a:cubicBezTo>
                    <a:pt x="197405" y="984653"/>
                    <a:pt x="225991" y="964396"/>
                    <a:pt x="238202" y="935528"/>
                  </a:cubicBezTo>
                  <a:lnTo>
                    <a:pt x="244312" y="905264"/>
                  </a:lnTo>
                  <a:lnTo>
                    <a:pt x="410898" y="905264"/>
                  </a:lnTo>
                  <a:lnTo>
                    <a:pt x="410898" y="1092148"/>
                  </a:lnTo>
                  <a:lnTo>
                    <a:pt x="347257" y="1088720"/>
                  </a:lnTo>
                  <a:cubicBezTo>
                    <a:pt x="318773" y="1088720"/>
                    <a:pt x="291637" y="1090260"/>
                    <a:pt x="266956" y="1093045"/>
                  </a:cubicBezTo>
                  <a:lnTo>
                    <a:pt x="208130" y="1103626"/>
                  </a:lnTo>
                  <a:lnTo>
                    <a:pt x="195397" y="1095041"/>
                  </a:lnTo>
                  <a:cubicBezTo>
                    <a:pt x="185774" y="1090971"/>
                    <a:pt x="175194" y="1088720"/>
                    <a:pt x="164089" y="1088720"/>
                  </a:cubicBezTo>
                  <a:cubicBezTo>
                    <a:pt x="119667" y="1088720"/>
                    <a:pt x="83655" y="1124732"/>
                    <a:pt x="83655" y="1169154"/>
                  </a:cubicBezTo>
                  <a:cubicBezTo>
                    <a:pt x="83655" y="1213576"/>
                    <a:pt x="119667" y="1249588"/>
                    <a:pt x="164089" y="1249588"/>
                  </a:cubicBezTo>
                  <a:cubicBezTo>
                    <a:pt x="197405" y="1249588"/>
                    <a:pt x="225991" y="1229331"/>
                    <a:pt x="238202" y="1200463"/>
                  </a:cubicBezTo>
                  <a:lnTo>
                    <a:pt x="240378" y="1189685"/>
                  </a:lnTo>
                  <a:lnTo>
                    <a:pt x="266956" y="1194465"/>
                  </a:lnTo>
                  <a:cubicBezTo>
                    <a:pt x="291637" y="1197250"/>
                    <a:pt x="318773" y="1198790"/>
                    <a:pt x="347257" y="1198790"/>
                  </a:cubicBezTo>
                  <a:lnTo>
                    <a:pt x="410898" y="1195363"/>
                  </a:lnTo>
                  <a:lnTo>
                    <a:pt x="410898" y="1262051"/>
                  </a:lnTo>
                  <a:lnTo>
                    <a:pt x="410898" y="1399885"/>
                  </a:lnTo>
                  <a:lnTo>
                    <a:pt x="410898" y="1466573"/>
                  </a:lnTo>
                  <a:lnTo>
                    <a:pt x="347257" y="1463146"/>
                  </a:lnTo>
                  <a:cubicBezTo>
                    <a:pt x="318773" y="1463146"/>
                    <a:pt x="291637" y="1464686"/>
                    <a:pt x="266956" y="1467471"/>
                  </a:cubicBezTo>
                  <a:lnTo>
                    <a:pt x="240378" y="1472251"/>
                  </a:lnTo>
                  <a:lnTo>
                    <a:pt x="238202" y="1461473"/>
                  </a:lnTo>
                  <a:cubicBezTo>
                    <a:pt x="225991" y="1432605"/>
                    <a:pt x="197405" y="1412348"/>
                    <a:pt x="164089" y="1412348"/>
                  </a:cubicBezTo>
                  <a:cubicBezTo>
                    <a:pt x="119667" y="1412348"/>
                    <a:pt x="83655" y="1448360"/>
                    <a:pt x="83655" y="1492782"/>
                  </a:cubicBezTo>
                  <a:cubicBezTo>
                    <a:pt x="83655" y="1537204"/>
                    <a:pt x="119667" y="1573216"/>
                    <a:pt x="164089" y="1573216"/>
                  </a:cubicBezTo>
                  <a:cubicBezTo>
                    <a:pt x="175194" y="1573216"/>
                    <a:pt x="185774" y="1570965"/>
                    <a:pt x="195397" y="1566895"/>
                  </a:cubicBezTo>
                  <a:lnTo>
                    <a:pt x="208130" y="1558310"/>
                  </a:lnTo>
                  <a:lnTo>
                    <a:pt x="266956" y="1568891"/>
                  </a:lnTo>
                  <a:cubicBezTo>
                    <a:pt x="291637" y="1571676"/>
                    <a:pt x="318773" y="1573216"/>
                    <a:pt x="347257" y="1573216"/>
                  </a:cubicBezTo>
                  <a:lnTo>
                    <a:pt x="410898" y="1569788"/>
                  </a:lnTo>
                  <a:lnTo>
                    <a:pt x="410898" y="1756672"/>
                  </a:lnTo>
                  <a:lnTo>
                    <a:pt x="244312" y="1756672"/>
                  </a:lnTo>
                  <a:lnTo>
                    <a:pt x="238202" y="1726408"/>
                  </a:lnTo>
                  <a:cubicBezTo>
                    <a:pt x="225991" y="1697540"/>
                    <a:pt x="197405" y="1677283"/>
                    <a:pt x="164089" y="1677283"/>
                  </a:cubicBezTo>
                  <a:cubicBezTo>
                    <a:pt x="119667" y="1677283"/>
                    <a:pt x="83655" y="1713295"/>
                    <a:pt x="83655" y="1757717"/>
                  </a:cubicBezTo>
                  <a:cubicBezTo>
                    <a:pt x="83655" y="1802139"/>
                    <a:pt x="119667" y="1838151"/>
                    <a:pt x="164089" y="1838151"/>
                  </a:cubicBezTo>
                  <a:cubicBezTo>
                    <a:pt x="175194" y="1838151"/>
                    <a:pt x="185774" y="1835900"/>
                    <a:pt x="195397" y="1831830"/>
                  </a:cubicBezTo>
                  <a:lnTo>
                    <a:pt x="195967" y="1831446"/>
                  </a:lnTo>
                  <a:lnTo>
                    <a:pt x="410898" y="1831446"/>
                  </a:lnTo>
                  <a:lnTo>
                    <a:pt x="410898" y="1926515"/>
                  </a:lnTo>
                  <a:lnTo>
                    <a:pt x="410776" y="1925857"/>
                  </a:lnTo>
                  <a:lnTo>
                    <a:pt x="215421" y="1962040"/>
                  </a:lnTo>
                  <a:lnTo>
                    <a:pt x="195397" y="1948540"/>
                  </a:lnTo>
                  <a:cubicBezTo>
                    <a:pt x="185774" y="1944469"/>
                    <a:pt x="175194" y="1942219"/>
                    <a:pt x="164089" y="1942219"/>
                  </a:cubicBezTo>
                  <a:cubicBezTo>
                    <a:pt x="119667" y="1942219"/>
                    <a:pt x="83655" y="1978231"/>
                    <a:pt x="83655" y="2022653"/>
                  </a:cubicBezTo>
                  <a:cubicBezTo>
                    <a:pt x="83655" y="2067075"/>
                    <a:pt x="119667" y="2103087"/>
                    <a:pt x="164089" y="2103087"/>
                  </a:cubicBezTo>
                  <a:cubicBezTo>
                    <a:pt x="186300" y="2103087"/>
                    <a:pt x="206408" y="2094084"/>
                    <a:pt x="220964" y="2079528"/>
                  </a:cubicBezTo>
                  <a:lnTo>
                    <a:pt x="226317" y="2071589"/>
                  </a:lnTo>
                  <a:lnTo>
                    <a:pt x="410898" y="2037401"/>
                  </a:lnTo>
                  <a:lnTo>
                    <a:pt x="410898" y="2239026"/>
                  </a:lnTo>
                  <a:lnTo>
                    <a:pt x="199566" y="2206097"/>
                  </a:lnTo>
                  <a:lnTo>
                    <a:pt x="199566" y="2216287"/>
                  </a:lnTo>
                  <a:lnTo>
                    <a:pt x="195397" y="2213476"/>
                  </a:lnTo>
                  <a:cubicBezTo>
                    <a:pt x="185774" y="2209406"/>
                    <a:pt x="175194" y="2207155"/>
                    <a:pt x="164089" y="2207155"/>
                  </a:cubicBezTo>
                  <a:cubicBezTo>
                    <a:pt x="119667" y="2207155"/>
                    <a:pt x="83655" y="2243167"/>
                    <a:pt x="83655" y="2287589"/>
                  </a:cubicBezTo>
                  <a:cubicBezTo>
                    <a:pt x="83655" y="2332011"/>
                    <a:pt x="119667" y="2368023"/>
                    <a:pt x="164089" y="2368023"/>
                  </a:cubicBezTo>
                  <a:cubicBezTo>
                    <a:pt x="175194" y="2368023"/>
                    <a:pt x="185774" y="2365772"/>
                    <a:pt x="195397" y="2361702"/>
                  </a:cubicBezTo>
                  <a:lnTo>
                    <a:pt x="211325" y="2350963"/>
                  </a:lnTo>
                  <a:lnTo>
                    <a:pt x="410898" y="2319867"/>
                  </a:lnTo>
                  <a:lnTo>
                    <a:pt x="410898" y="2562167"/>
                  </a:lnTo>
                  <a:lnTo>
                    <a:pt x="233821" y="2514719"/>
                  </a:lnTo>
                  <a:lnTo>
                    <a:pt x="220964" y="2495650"/>
                  </a:lnTo>
                  <a:cubicBezTo>
                    <a:pt x="206408" y="2481094"/>
                    <a:pt x="186300" y="2472091"/>
                    <a:pt x="164089" y="2472091"/>
                  </a:cubicBezTo>
                  <a:cubicBezTo>
                    <a:pt x="119667" y="2472091"/>
                    <a:pt x="83655" y="2508103"/>
                    <a:pt x="83655" y="2552525"/>
                  </a:cubicBezTo>
                  <a:cubicBezTo>
                    <a:pt x="83655" y="2596947"/>
                    <a:pt x="119667" y="2632959"/>
                    <a:pt x="164089" y="2632959"/>
                  </a:cubicBezTo>
                  <a:lnTo>
                    <a:pt x="192795" y="2627163"/>
                  </a:lnTo>
                  <a:lnTo>
                    <a:pt x="190808" y="2634578"/>
                  </a:lnTo>
                  <a:lnTo>
                    <a:pt x="410898" y="2693552"/>
                  </a:lnTo>
                  <a:lnTo>
                    <a:pt x="410898" y="2819997"/>
                  </a:lnTo>
                  <a:lnTo>
                    <a:pt x="356721" y="2803474"/>
                  </a:lnTo>
                  <a:cubicBezTo>
                    <a:pt x="330145" y="2796486"/>
                    <a:pt x="303292" y="2790503"/>
                    <a:pt x="277614" y="2785848"/>
                  </a:cubicBezTo>
                  <a:lnTo>
                    <a:pt x="233829" y="2779666"/>
                  </a:lnTo>
                  <a:lnTo>
                    <a:pt x="220964" y="2760585"/>
                  </a:lnTo>
                  <a:cubicBezTo>
                    <a:pt x="206408" y="2746029"/>
                    <a:pt x="186299" y="2737026"/>
                    <a:pt x="164088" y="2737026"/>
                  </a:cubicBezTo>
                  <a:cubicBezTo>
                    <a:pt x="119666" y="2737026"/>
                    <a:pt x="83655" y="2773038"/>
                    <a:pt x="83654" y="2817460"/>
                  </a:cubicBezTo>
                  <a:cubicBezTo>
                    <a:pt x="83654" y="2861882"/>
                    <a:pt x="119666" y="2897894"/>
                    <a:pt x="164088" y="2897895"/>
                  </a:cubicBezTo>
                  <a:cubicBezTo>
                    <a:pt x="186299" y="2897894"/>
                    <a:pt x="206408" y="2888891"/>
                    <a:pt x="220964" y="2874336"/>
                  </a:cubicBezTo>
                  <a:lnTo>
                    <a:pt x="235114" y="2853349"/>
                  </a:lnTo>
                  <a:lnTo>
                    <a:pt x="284725" y="2872096"/>
                  </a:lnTo>
                  <a:lnTo>
                    <a:pt x="410898" y="2882957"/>
                  </a:lnTo>
                  <a:lnTo>
                    <a:pt x="410898" y="3077599"/>
                  </a:lnTo>
                  <a:lnTo>
                    <a:pt x="212054" y="3014593"/>
                  </a:lnTo>
                  <a:lnTo>
                    <a:pt x="211370" y="3019053"/>
                  </a:lnTo>
                  <a:lnTo>
                    <a:pt x="195397" y="3008284"/>
                  </a:lnTo>
                  <a:cubicBezTo>
                    <a:pt x="185774" y="3004214"/>
                    <a:pt x="175194" y="3001963"/>
                    <a:pt x="164089" y="3001963"/>
                  </a:cubicBezTo>
                  <a:cubicBezTo>
                    <a:pt x="119667" y="3001963"/>
                    <a:pt x="83655" y="3037975"/>
                    <a:pt x="83655" y="3082397"/>
                  </a:cubicBezTo>
                  <a:cubicBezTo>
                    <a:pt x="83655" y="3126819"/>
                    <a:pt x="119667" y="3162831"/>
                    <a:pt x="164089" y="3162831"/>
                  </a:cubicBezTo>
                  <a:lnTo>
                    <a:pt x="190110" y="3157577"/>
                  </a:lnTo>
                  <a:lnTo>
                    <a:pt x="189801" y="3159593"/>
                  </a:lnTo>
                  <a:lnTo>
                    <a:pt x="410898" y="3159087"/>
                  </a:lnTo>
                  <a:lnTo>
                    <a:pt x="410898" y="3289139"/>
                  </a:lnTo>
                  <a:lnTo>
                    <a:pt x="219008" y="3289139"/>
                  </a:lnTo>
                  <a:lnTo>
                    <a:pt x="195397" y="3273220"/>
                  </a:lnTo>
                  <a:cubicBezTo>
                    <a:pt x="185774" y="3269150"/>
                    <a:pt x="175194" y="3266899"/>
                    <a:pt x="164089" y="3266899"/>
                  </a:cubicBezTo>
                  <a:cubicBezTo>
                    <a:pt x="119667" y="3266899"/>
                    <a:pt x="83655" y="3302911"/>
                    <a:pt x="83655" y="3347333"/>
                  </a:cubicBezTo>
                  <a:cubicBezTo>
                    <a:pt x="83655" y="3391755"/>
                    <a:pt x="119667" y="3427767"/>
                    <a:pt x="164089" y="3427767"/>
                  </a:cubicBezTo>
                  <a:cubicBezTo>
                    <a:pt x="197405" y="3427767"/>
                    <a:pt x="225991" y="3407510"/>
                    <a:pt x="238202" y="3378641"/>
                  </a:cubicBezTo>
                  <a:lnTo>
                    <a:pt x="241176" y="3363913"/>
                  </a:lnTo>
                  <a:lnTo>
                    <a:pt x="410898" y="3363913"/>
                  </a:lnTo>
                  <a:lnTo>
                    <a:pt x="410898" y="3614034"/>
                  </a:lnTo>
                  <a:lnTo>
                    <a:pt x="227340" y="3564850"/>
                  </a:lnTo>
                  <a:lnTo>
                    <a:pt x="220964" y="3555394"/>
                  </a:lnTo>
                  <a:cubicBezTo>
                    <a:pt x="206408" y="3540838"/>
                    <a:pt x="186300" y="3531835"/>
                    <a:pt x="164089" y="3531835"/>
                  </a:cubicBezTo>
                  <a:cubicBezTo>
                    <a:pt x="119667" y="3531835"/>
                    <a:pt x="83655" y="3567847"/>
                    <a:pt x="83655" y="3612269"/>
                  </a:cubicBezTo>
                  <a:cubicBezTo>
                    <a:pt x="83655" y="3656691"/>
                    <a:pt x="119667" y="3692703"/>
                    <a:pt x="164089" y="3692703"/>
                  </a:cubicBezTo>
                  <a:cubicBezTo>
                    <a:pt x="186300" y="3692703"/>
                    <a:pt x="206408" y="3683700"/>
                    <a:pt x="220964" y="3669144"/>
                  </a:cubicBezTo>
                  <a:lnTo>
                    <a:pt x="237291" y="3644928"/>
                  </a:lnTo>
                  <a:lnTo>
                    <a:pt x="410898" y="3691447"/>
                  </a:lnTo>
                  <a:lnTo>
                    <a:pt x="410898" y="3817977"/>
                  </a:lnTo>
                  <a:lnTo>
                    <a:pt x="339280" y="3826794"/>
                  </a:lnTo>
                  <a:cubicBezTo>
                    <a:pt x="312158" y="3831210"/>
                    <a:pt x="285191" y="3836658"/>
                    <a:pt x="259838" y="3842841"/>
                  </a:cubicBezTo>
                  <a:lnTo>
                    <a:pt x="238799" y="3848851"/>
                  </a:lnTo>
                  <a:lnTo>
                    <a:pt x="238203" y="3845896"/>
                  </a:lnTo>
                  <a:cubicBezTo>
                    <a:pt x="225992" y="3817028"/>
                    <a:pt x="197406" y="3796771"/>
                    <a:pt x="164089" y="3796772"/>
                  </a:cubicBezTo>
                  <a:cubicBezTo>
                    <a:pt x="119668" y="3796771"/>
                    <a:pt x="83656" y="3832784"/>
                    <a:pt x="83655" y="3877205"/>
                  </a:cubicBezTo>
                  <a:cubicBezTo>
                    <a:pt x="83656" y="3921627"/>
                    <a:pt x="119667" y="3957640"/>
                    <a:pt x="164090" y="3957639"/>
                  </a:cubicBezTo>
                  <a:cubicBezTo>
                    <a:pt x="186301" y="3957639"/>
                    <a:pt x="206410" y="3948637"/>
                    <a:pt x="220965" y="3934080"/>
                  </a:cubicBezTo>
                  <a:lnTo>
                    <a:pt x="226575" y="3925760"/>
                  </a:lnTo>
                  <a:lnTo>
                    <a:pt x="229746" y="3925749"/>
                  </a:lnTo>
                  <a:cubicBezTo>
                    <a:pt x="250685" y="3924609"/>
                    <a:pt x="274597" y="3922336"/>
                    <a:pt x="301387" y="3918754"/>
                  </a:cubicBezTo>
                  <a:lnTo>
                    <a:pt x="410898" y="3880918"/>
                  </a:lnTo>
                  <a:lnTo>
                    <a:pt x="410898" y="4083109"/>
                  </a:lnTo>
                  <a:lnTo>
                    <a:pt x="233304" y="4103567"/>
                  </a:lnTo>
                  <a:lnTo>
                    <a:pt x="220964" y="4085266"/>
                  </a:lnTo>
                  <a:cubicBezTo>
                    <a:pt x="206408" y="4070710"/>
                    <a:pt x="186300" y="4061707"/>
                    <a:pt x="164089" y="4061707"/>
                  </a:cubicBezTo>
                  <a:cubicBezTo>
                    <a:pt x="119667" y="4061707"/>
                    <a:pt x="83655" y="4097719"/>
                    <a:pt x="83655" y="4142141"/>
                  </a:cubicBezTo>
                  <a:cubicBezTo>
                    <a:pt x="83655" y="4186563"/>
                    <a:pt x="119667" y="4222575"/>
                    <a:pt x="164089" y="4222575"/>
                  </a:cubicBezTo>
                  <a:cubicBezTo>
                    <a:pt x="186300" y="4222575"/>
                    <a:pt x="206408" y="4213572"/>
                    <a:pt x="220964" y="4199016"/>
                  </a:cubicBezTo>
                  <a:lnTo>
                    <a:pt x="224617" y="4193599"/>
                  </a:lnTo>
                  <a:lnTo>
                    <a:pt x="410898" y="4215058"/>
                  </a:lnTo>
                  <a:lnTo>
                    <a:pt x="410898" y="4372872"/>
                  </a:lnTo>
                  <a:lnTo>
                    <a:pt x="236249" y="4372872"/>
                  </a:lnTo>
                  <a:lnTo>
                    <a:pt x="220964" y="4350202"/>
                  </a:lnTo>
                  <a:cubicBezTo>
                    <a:pt x="206408" y="4335646"/>
                    <a:pt x="186300" y="4326643"/>
                    <a:pt x="164089" y="4326643"/>
                  </a:cubicBezTo>
                  <a:cubicBezTo>
                    <a:pt x="119667" y="4326643"/>
                    <a:pt x="83655" y="4362655"/>
                    <a:pt x="83655" y="4407077"/>
                  </a:cubicBezTo>
                  <a:cubicBezTo>
                    <a:pt x="83655" y="4451499"/>
                    <a:pt x="119667" y="4487511"/>
                    <a:pt x="164089" y="4487511"/>
                  </a:cubicBezTo>
                  <a:cubicBezTo>
                    <a:pt x="186300" y="4487511"/>
                    <a:pt x="206408" y="4478508"/>
                    <a:pt x="220964" y="4463952"/>
                  </a:cubicBezTo>
                  <a:lnTo>
                    <a:pt x="231958" y="4447646"/>
                  </a:lnTo>
                  <a:lnTo>
                    <a:pt x="410898" y="4447646"/>
                  </a:lnTo>
                  <a:lnTo>
                    <a:pt x="410898" y="4602173"/>
                  </a:lnTo>
                  <a:lnTo>
                    <a:pt x="410370" y="4601406"/>
                  </a:lnTo>
                  <a:cubicBezTo>
                    <a:pt x="402050" y="4595633"/>
                    <a:pt x="382572" y="4591579"/>
                    <a:pt x="359862" y="4591579"/>
                  </a:cubicBezTo>
                  <a:cubicBezTo>
                    <a:pt x="329582" y="4591579"/>
                    <a:pt x="305047" y="4598786"/>
                    <a:pt x="305047" y="4607666"/>
                  </a:cubicBezTo>
                  <a:cubicBezTo>
                    <a:pt x="305047" y="4616546"/>
                    <a:pt x="280512" y="4623753"/>
                    <a:pt x="250232" y="4623753"/>
                  </a:cubicBezTo>
                  <a:lnTo>
                    <a:pt x="224677" y="4620645"/>
                  </a:lnTo>
                  <a:lnTo>
                    <a:pt x="220964" y="4615138"/>
                  </a:lnTo>
                  <a:cubicBezTo>
                    <a:pt x="206408" y="4600582"/>
                    <a:pt x="186300" y="4591579"/>
                    <a:pt x="164089" y="4591579"/>
                  </a:cubicBezTo>
                  <a:cubicBezTo>
                    <a:pt x="119667" y="4591579"/>
                    <a:pt x="83655" y="4627591"/>
                    <a:pt x="83655" y="4672013"/>
                  </a:cubicBezTo>
                  <a:cubicBezTo>
                    <a:pt x="83655" y="4716435"/>
                    <a:pt x="119667" y="4752447"/>
                    <a:pt x="164089" y="4752447"/>
                  </a:cubicBezTo>
                  <a:cubicBezTo>
                    <a:pt x="175194" y="4752447"/>
                    <a:pt x="185774" y="4750196"/>
                    <a:pt x="195397" y="4746126"/>
                  </a:cubicBezTo>
                  <a:lnTo>
                    <a:pt x="202470" y="4741357"/>
                  </a:lnTo>
                  <a:lnTo>
                    <a:pt x="211470" y="4747734"/>
                  </a:lnTo>
                  <a:cubicBezTo>
                    <a:pt x="221388" y="4750645"/>
                    <a:pt x="235092" y="4752447"/>
                    <a:pt x="250232" y="4752447"/>
                  </a:cubicBezTo>
                  <a:cubicBezTo>
                    <a:pt x="280512" y="4752447"/>
                    <a:pt x="305047" y="4745240"/>
                    <a:pt x="305047" y="4736360"/>
                  </a:cubicBezTo>
                  <a:cubicBezTo>
                    <a:pt x="305047" y="4727480"/>
                    <a:pt x="329582" y="4720273"/>
                    <a:pt x="359862" y="4720273"/>
                  </a:cubicBezTo>
                  <a:cubicBezTo>
                    <a:pt x="382572" y="4720273"/>
                    <a:pt x="402050" y="4724327"/>
                    <a:pt x="410370" y="4730100"/>
                  </a:cubicBezTo>
                  <a:lnTo>
                    <a:pt x="410898" y="4730867"/>
                  </a:lnTo>
                  <a:lnTo>
                    <a:pt x="410898" y="48012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117A409-A226-4841-8592-0D430A4BBF75}"/>
                </a:ext>
              </a:extLst>
            </p:cNvPr>
            <p:cNvSpPr/>
            <p:nvPr/>
          </p:nvSpPr>
          <p:spPr>
            <a:xfrm>
              <a:off x="1539856" y="1058334"/>
              <a:ext cx="9680692" cy="5228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156CDA9B-0C70-4854-8D60-CF5628372C21}"/>
                </a:ext>
              </a:extLst>
            </p:cNvPr>
            <p:cNvGrpSpPr/>
            <p:nvPr/>
          </p:nvGrpSpPr>
          <p:grpSpPr>
            <a:xfrm>
              <a:off x="1858300" y="1749265"/>
              <a:ext cx="4909229" cy="4395508"/>
              <a:chOff x="2154154" y="1967123"/>
              <a:chExt cx="4701389" cy="4209417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0B868994-F99F-49CD-B4B3-9F48957EA3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54154" y="1967123"/>
                <a:ext cx="4445054" cy="2922211"/>
              </a:xfrm>
              <a:prstGeom prst="rect">
                <a:avLst/>
              </a:prstGeom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B49187AF-AE67-4E9B-9553-CEA21160A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50000"/>
              <a:stretch/>
            </p:blipFill>
            <p:spPr>
              <a:xfrm>
                <a:off x="2240418" y="4990408"/>
                <a:ext cx="2218632" cy="1186132"/>
              </a:xfrm>
              <a:prstGeom prst="rect">
                <a:avLst/>
              </a:prstGeom>
            </p:spPr>
          </p:pic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D2328509-7A54-4292-AA54-2B2079EF4E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0000"/>
              <a:stretch/>
            </p:blipFill>
            <p:spPr>
              <a:xfrm>
                <a:off x="4636911" y="4939871"/>
                <a:ext cx="2218632" cy="1186132"/>
              </a:xfrm>
              <a:prstGeom prst="rect">
                <a:avLst/>
              </a:prstGeom>
            </p:spPr>
          </p:pic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D9EF5BB4-4E9B-4E5D-8EFB-2E440A8B3D9A}"/>
                </a:ext>
              </a:extLst>
            </p:cNvPr>
            <p:cNvSpPr txBox="1"/>
            <p:nvPr/>
          </p:nvSpPr>
          <p:spPr>
            <a:xfrm>
              <a:off x="4266440" y="1141698"/>
              <a:ext cx="41080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dirty="0">
                  <a:latin typeface="Londrina Solid" panose="02000506000000020003" pitchFamily="2" charset="0"/>
                </a:rPr>
                <a:t>TEAM RIABILITATIVO</a:t>
              </a:r>
              <a:endParaRPr lang="en-GB" sz="4000" dirty="0">
                <a:latin typeface="Londrina Solid" panose="02000506000000020003" pitchFamily="2" charset="0"/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4BA2A82-75CA-4410-9E43-071365866279}"/>
                </a:ext>
              </a:extLst>
            </p:cNvPr>
            <p:cNvSpPr txBox="1"/>
            <p:nvPr/>
          </p:nvSpPr>
          <p:spPr>
            <a:xfrm>
              <a:off x="7145866" y="1746881"/>
              <a:ext cx="3956669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>
                  <a:latin typeface="Londrina Solid" panose="02000506000000020003" pitchFamily="2" charset="0"/>
                </a:rPr>
                <a:t>Pneumologo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Cardiologo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Neurologo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Fisiatra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Psicologo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Nutrizionista e logopedista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Fisioterapista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Infermiere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Medico di Medicina Generale</a:t>
              </a:r>
            </a:p>
            <a:p>
              <a:r>
                <a:rPr lang="it-IT" sz="2200" dirty="0" err="1">
                  <a:latin typeface="Londrina Solid" panose="02000506000000020003" pitchFamily="2" charset="0"/>
                </a:rPr>
                <a:t>Caregivers</a:t>
              </a:r>
              <a:endParaRPr lang="it-IT" sz="2200" dirty="0">
                <a:latin typeface="Londrina Solid" panose="02000506000000020003" pitchFamily="2" charset="0"/>
              </a:endParaRPr>
            </a:p>
            <a:p>
              <a:r>
                <a:rPr lang="it-IT" sz="2200" dirty="0">
                  <a:latin typeface="Londrina Solid" panose="02000506000000020003" pitchFamily="2" charset="0"/>
                </a:rPr>
                <a:t>Responsabile laboratorio di analisi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Assistente sociale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Tecnico strutturista</a:t>
              </a:r>
              <a:endParaRPr lang="en-GB" sz="2200" dirty="0">
                <a:latin typeface="Londrina Solid" panose="02000506000000020003" pitchFamily="2" charset="0"/>
              </a:endParaRPr>
            </a:p>
          </p:txBody>
        </p:sp>
      </p:grpSp>
      <p:pic>
        <p:nvPicPr>
          <p:cNvPr id="14" name="Immagine 13">
            <a:extLst>
              <a:ext uri="{FF2B5EF4-FFF2-40B4-BE49-F238E27FC236}">
                <a16:creationId xmlns:a16="http://schemas.microsoft.com/office/drawing/2014/main" id="{B18700CF-E7D8-4890-9DC2-07F4713C6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4E63EA2C-193F-496C-9FE0-C2723698E023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55D86D5-92C1-405D-8B47-ECFB7AFB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029" y="1091736"/>
              <a:ext cx="9016058" cy="5071533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0E66A7B4-F192-4A02-AC88-B5EC8A346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D582A0F8-C461-4C9C-A24B-F6A470E8FC8F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55D86D5-92C1-405D-8B47-ECFB7AFB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6029" y="1816281"/>
              <a:ext cx="9016058" cy="3622443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8FFBF490-7EC8-4F7E-AEB3-DB51120BA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440D979-2CE0-4864-A666-DB3553D05775}"/>
              </a:ext>
            </a:extLst>
          </p:cNvPr>
          <p:cNvGrpSpPr/>
          <p:nvPr/>
        </p:nvGrpSpPr>
        <p:grpSpPr>
          <a:xfrm>
            <a:off x="1132285" y="1057868"/>
            <a:ext cx="10088263" cy="5229456"/>
            <a:chOff x="1132285" y="1057868"/>
            <a:chExt cx="10088263" cy="5229456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EF20FCF6-D231-46FB-95DE-04F465A5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3122" y="1828058"/>
              <a:ext cx="5055638" cy="4311829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99D8AE42-F38C-4CBF-B4BB-2CD3CD99BF0B}"/>
                </a:ext>
              </a:extLst>
            </p:cNvPr>
            <p:cNvSpPr txBox="1"/>
            <p:nvPr/>
          </p:nvSpPr>
          <p:spPr>
            <a:xfrm>
              <a:off x="6863360" y="2207185"/>
              <a:ext cx="427258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200" dirty="0">
                  <a:latin typeface="Londrina Solid" panose="02000506000000020003" pitchFamily="2" charset="0"/>
                </a:rPr>
                <a:t>Miglioramento della  </a:t>
              </a:r>
              <a:r>
                <a:rPr lang="it-IT" sz="2200" dirty="0" err="1">
                  <a:latin typeface="Londrina Solid" panose="02000506000000020003" pitchFamily="2" charset="0"/>
                </a:rPr>
                <a:t>QoL</a:t>
              </a:r>
              <a:endParaRPr lang="it-IT" sz="2200" dirty="0">
                <a:latin typeface="Londrina Solid" panose="02000506000000020003" pitchFamily="2" charset="0"/>
              </a:endParaRPr>
            </a:p>
            <a:p>
              <a:r>
                <a:rPr lang="it-IT" sz="2200" dirty="0">
                  <a:latin typeface="Londrina Solid" panose="02000506000000020003" pitchFamily="2" charset="0"/>
                </a:rPr>
                <a:t>Riduzione dei costi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Riduzione del ricorso a: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	visite mediche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	visite specialistiche 	ricoveri ospedalieri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Ridotto rischio di infezioni nosocomiali</a:t>
              </a:r>
            </a:p>
            <a:p>
              <a:r>
                <a:rPr lang="it-IT" sz="2200" dirty="0">
                  <a:latin typeface="Londrina Solid" panose="02000506000000020003" pitchFamily="2" charset="0"/>
                </a:rPr>
                <a:t>Miglioramento dell’umore</a:t>
              </a:r>
              <a:endParaRPr lang="en-GB" sz="2200" dirty="0">
                <a:latin typeface="Londrina Solid" panose="02000506000000020003" pitchFamily="2" charset="0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902F39CE-4B98-4076-AA86-E2594D84DB0D}"/>
                </a:ext>
              </a:extLst>
            </p:cNvPr>
            <p:cNvSpPr txBox="1"/>
            <p:nvPr/>
          </p:nvSpPr>
          <p:spPr>
            <a:xfrm>
              <a:off x="2971039" y="1057868"/>
              <a:ext cx="7188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dirty="0">
                  <a:latin typeface="Londrina Solid" panose="02000506000000020003" pitchFamily="2" charset="0"/>
                </a:rPr>
                <a:t>Benefici dei programmi di follow-up</a:t>
              </a:r>
              <a:endParaRPr lang="en-GB" sz="4000" dirty="0">
                <a:latin typeface="Londrina Solid" panose="02000506000000020003" pitchFamily="2" charset="0"/>
              </a:endParaRP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7A9536AF-6C45-4A73-989D-229F23225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E683DFB9-43D8-47D9-B370-4678E89A0543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1132285" y="1058334"/>
            <a:chExt cx="10088263" cy="5228990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355D86D5-92C1-405D-8B47-ECFB7AFB5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2001" y="1244119"/>
              <a:ext cx="5867400" cy="4555547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5F4BF92F-068A-446A-AD7C-63BD88CF1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3CB4E7A-F728-4AD0-BEB1-46B24DEA1D20}"/>
              </a:ext>
            </a:extLst>
          </p:cNvPr>
          <p:cNvGrpSpPr/>
          <p:nvPr/>
        </p:nvGrpSpPr>
        <p:grpSpPr>
          <a:xfrm>
            <a:off x="1132285" y="1055185"/>
            <a:ext cx="10088263" cy="5232139"/>
            <a:chOff x="1132285" y="1055185"/>
            <a:chExt cx="10088263" cy="5232139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B55484CE-18DB-453F-95CB-679E024D17FF}"/>
                </a:ext>
              </a:extLst>
            </p:cNvPr>
            <p:cNvGrpSpPr/>
            <p:nvPr/>
          </p:nvGrpSpPr>
          <p:grpSpPr>
            <a:xfrm>
              <a:off x="1132285" y="1058334"/>
              <a:ext cx="10088263" cy="5228990"/>
              <a:chOff x="2135863" y="1477695"/>
              <a:chExt cx="9831271" cy="4903637"/>
            </a:xfr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igura a mano libera: forma 6">
                <a:extLst>
                  <a:ext uri="{FF2B5EF4-FFF2-40B4-BE49-F238E27FC236}">
                    <a16:creationId xmlns:a16="http://schemas.microsoft.com/office/drawing/2014/main" id="{E75691A9-7A57-4112-947A-B6826DEA9F14}"/>
                  </a:ext>
                </a:extLst>
              </p:cNvPr>
              <p:cNvSpPr/>
              <p:nvPr/>
            </p:nvSpPr>
            <p:spPr>
              <a:xfrm flipH="1" flipV="1">
                <a:off x="2135863" y="1477695"/>
                <a:ext cx="410898" cy="4903637"/>
              </a:xfrm>
              <a:custGeom>
                <a:avLst/>
                <a:gdLst>
                  <a:gd name="connsiteX0" fmla="*/ 308547 w 410898"/>
                  <a:gd name="connsiteY0" fmla="*/ 4903637 h 4903637"/>
                  <a:gd name="connsiteX1" fmla="*/ 0 w 410898"/>
                  <a:gd name="connsiteY1" fmla="*/ 4903637 h 4903637"/>
                  <a:gd name="connsiteX2" fmla="*/ 0 w 410898"/>
                  <a:gd name="connsiteY2" fmla="*/ 1399885 h 4903637"/>
                  <a:gd name="connsiteX3" fmla="*/ 0 w 410898"/>
                  <a:gd name="connsiteY3" fmla="*/ 1262051 h 4903637"/>
                  <a:gd name="connsiteX4" fmla="*/ 0 w 410898"/>
                  <a:gd name="connsiteY4" fmla="*/ 0 h 4903637"/>
                  <a:gd name="connsiteX5" fmla="*/ 292908 w 410898"/>
                  <a:gd name="connsiteY5" fmla="*/ 0 h 4903637"/>
                  <a:gd name="connsiteX6" fmla="*/ 190808 w 410898"/>
                  <a:gd name="connsiteY6" fmla="*/ 27358 h 4903637"/>
                  <a:gd name="connsiteX7" fmla="*/ 192795 w 410898"/>
                  <a:gd name="connsiteY7" fmla="*/ 34773 h 4903637"/>
                  <a:gd name="connsiteX8" fmla="*/ 164089 w 410898"/>
                  <a:gd name="connsiteY8" fmla="*/ 28977 h 4903637"/>
                  <a:gd name="connsiteX9" fmla="*/ 83655 w 410898"/>
                  <a:gd name="connsiteY9" fmla="*/ 109411 h 4903637"/>
                  <a:gd name="connsiteX10" fmla="*/ 164089 w 410898"/>
                  <a:gd name="connsiteY10" fmla="*/ 189845 h 4903637"/>
                  <a:gd name="connsiteX11" fmla="*/ 220964 w 410898"/>
                  <a:gd name="connsiteY11" fmla="*/ 166286 h 4903637"/>
                  <a:gd name="connsiteX12" fmla="*/ 233821 w 410898"/>
                  <a:gd name="connsiteY12" fmla="*/ 147217 h 4903637"/>
                  <a:gd name="connsiteX13" fmla="*/ 410898 w 410898"/>
                  <a:gd name="connsiteY13" fmla="*/ 99769 h 4903637"/>
                  <a:gd name="connsiteX14" fmla="*/ 410898 w 410898"/>
                  <a:gd name="connsiteY14" fmla="*/ 342069 h 4903637"/>
                  <a:gd name="connsiteX15" fmla="*/ 211325 w 410898"/>
                  <a:gd name="connsiteY15" fmla="*/ 310973 h 4903637"/>
                  <a:gd name="connsiteX16" fmla="*/ 195397 w 410898"/>
                  <a:gd name="connsiteY16" fmla="*/ 300234 h 4903637"/>
                  <a:gd name="connsiteX17" fmla="*/ 164089 w 410898"/>
                  <a:gd name="connsiteY17" fmla="*/ 293913 h 4903637"/>
                  <a:gd name="connsiteX18" fmla="*/ 83655 w 410898"/>
                  <a:gd name="connsiteY18" fmla="*/ 374347 h 4903637"/>
                  <a:gd name="connsiteX19" fmla="*/ 164089 w 410898"/>
                  <a:gd name="connsiteY19" fmla="*/ 454781 h 4903637"/>
                  <a:gd name="connsiteX20" fmla="*/ 195397 w 410898"/>
                  <a:gd name="connsiteY20" fmla="*/ 448460 h 4903637"/>
                  <a:gd name="connsiteX21" fmla="*/ 199566 w 410898"/>
                  <a:gd name="connsiteY21" fmla="*/ 445649 h 4903637"/>
                  <a:gd name="connsiteX22" fmla="*/ 199566 w 410898"/>
                  <a:gd name="connsiteY22" fmla="*/ 455839 h 4903637"/>
                  <a:gd name="connsiteX23" fmla="*/ 410898 w 410898"/>
                  <a:gd name="connsiteY23" fmla="*/ 422910 h 4903637"/>
                  <a:gd name="connsiteX24" fmla="*/ 410898 w 410898"/>
                  <a:gd name="connsiteY24" fmla="*/ 624535 h 4903637"/>
                  <a:gd name="connsiteX25" fmla="*/ 226317 w 410898"/>
                  <a:gd name="connsiteY25" fmla="*/ 590347 h 4903637"/>
                  <a:gd name="connsiteX26" fmla="*/ 220964 w 410898"/>
                  <a:gd name="connsiteY26" fmla="*/ 582408 h 4903637"/>
                  <a:gd name="connsiteX27" fmla="*/ 164089 w 410898"/>
                  <a:gd name="connsiteY27" fmla="*/ 558849 h 4903637"/>
                  <a:gd name="connsiteX28" fmla="*/ 83655 w 410898"/>
                  <a:gd name="connsiteY28" fmla="*/ 639283 h 4903637"/>
                  <a:gd name="connsiteX29" fmla="*/ 164089 w 410898"/>
                  <a:gd name="connsiteY29" fmla="*/ 719717 h 4903637"/>
                  <a:gd name="connsiteX30" fmla="*/ 195397 w 410898"/>
                  <a:gd name="connsiteY30" fmla="*/ 713396 h 4903637"/>
                  <a:gd name="connsiteX31" fmla="*/ 215421 w 410898"/>
                  <a:gd name="connsiteY31" fmla="*/ 699896 h 4903637"/>
                  <a:gd name="connsiteX32" fmla="*/ 410776 w 410898"/>
                  <a:gd name="connsiteY32" fmla="*/ 736079 h 4903637"/>
                  <a:gd name="connsiteX33" fmla="*/ 410898 w 410898"/>
                  <a:gd name="connsiteY33" fmla="*/ 735421 h 4903637"/>
                  <a:gd name="connsiteX34" fmla="*/ 410898 w 410898"/>
                  <a:gd name="connsiteY34" fmla="*/ 830490 h 4903637"/>
                  <a:gd name="connsiteX35" fmla="*/ 195967 w 410898"/>
                  <a:gd name="connsiteY35" fmla="*/ 830490 h 4903637"/>
                  <a:gd name="connsiteX36" fmla="*/ 195397 w 410898"/>
                  <a:gd name="connsiteY36" fmla="*/ 830106 h 4903637"/>
                  <a:gd name="connsiteX37" fmla="*/ 164089 w 410898"/>
                  <a:gd name="connsiteY37" fmla="*/ 823785 h 4903637"/>
                  <a:gd name="connsiteX38" fmla="*/ 83655 w 410898"/>
                  <a:gd name="connsiteY38" fmla="*/ 904219 h 4903637"/>
                  <a:gd name="connsiteX39" fmla="*/ 164089 w 410898"/>
                  <a:gd name="connsiteY39" fmla="*/ 984653 h 4903637"/>
                  <a:gd name="connsiteX40" fmla="*/ 238202 w 410898"/>
                  <a:gd name="connsiteY40" fmla="*/ 935528 h 4903637"/>
                  <a:gd name="connsiteX41" fmla="*/ 244312 w 410898"/>
                  <a:gd name="connsiteY41" fmla="*/ 905264 h 4903637"/>
                  <a:gd name="connsiteX42" fmla="*/ 410898 w 410898"/>
                  <a:gd name="connsiteY42" fmla="*/ 905264 h 4903637"/>
                  <a:gd name="connsiteX43" fmla="*/ 410898 w 410898"/>
                  <a:gd name="connsiteY43" fmla="*/ 1092148 h 4903637"/>
                  <a:gd name="connsiteX44" fmla="*/ 347257 w 410898"/>
                  <a:gd name="connsiteY44" fmla="*/ 1088720 h 4903637"/>
                  <a:gd name="connsiteX45" fmla="*/ 266956 w 410898"/>
                  <a:gd name="connsiteY45" fmla="*/ 1093045 h 4903637"/>
                  <a:gd name="connsiteX46" fmla="*/ 208130 w 410898"/>
                  <a:gd name="connsiteY46" fmla="*/ 1103626 h 4903637"/>
                  <a:gd name="connsiteX47" fmla="*/ 195397 w 410898"/>
                  <a:gd name="connsiteY47" fmla="*/ 1095041 h 4903637"/>
                  <a:gd name="connsiteX48" fmla="*/ 164089 w 410898"/>
                  <a:gd name="connsiteY48" fmla="*/ 1088720 h 4903637"/>
                  <a:gd name="connsiteX49" fmla="*/ 83655 w 410898"/>
                  <a:gd name="connsiteY49" fmla="*/ 1169154 h 4903637"/>
                  <a:gd name="connsiteX50" fmla="*/ 164089 w 410898"/>
                  <a:gd name="connsiteY50" fmla="*/ 1249588 h 4903637"/>
                  <a:gd name="connsiteX51" fmla="*/ 238202 w 410898"/>
                  <a:gd name="connsiteY51" fmla="*/ 1200463 h 4903637"/>
                  <a:gd name="connsiteX52" fmla="*/ 240378 w 410898"/>
                  <a:gd name="connsiteY52" fmla="*/ 1189685 h 4903637"/>
                  <a:gd name="connsiteX53" fmla="*/ 266956 w 410898"/>
                  <a:gd name="connsiteY53" fmla="*/ 1194465 h 4903637"/>
                  <a:gd name="connsiteX54" fmla="*/ 347257 w 410898"/>
                  <a:gd name="connsiteY54" fmla="*/ 1198790 h 4903637"/>
                  <a:gd name="connsiteX55" fmla="*/ 410898 w 410898"/>
                  <a:gd name="connsiteY55" fmla="*/ 1195363 h 4903637"/>
                  <a:gd name="connsiteX56" fmla="*/ 410898 w 410898"/>
                  <a:gd name="connsiteY56" fmla="*/ 1262051 h 4903637"/>
                  <a:gd name="connsiteX57" fmla="*/ 410898 w 410898"/>
                  <a:gd name="connsiteY57" fmla="*/ 1399885 h 4903637"/>
                  <a:gd name="connsiteX58" fmla="*/ 410898 w 410898"/>
                  <a:gd name="connsiteY58" fmla="*/ 1466573 h 4903637"/>
                  <a:gd name="connsiteX59" fmla="*/ 347257 w 410898"/>
                  <a:gd name="connsiteY59" fmla="*/ 1463146 h 4903637"/>
                  <a:gd name="connsiteX60" fmla="*/ 266956 w 410898"/>
                  <a:gd name="connsiteY60" fmla="*/ 1467471 h 4903637"/>
                  <a:gd name="connsiteX61" fmla="*/ 240378 w 410898"/>
                  <a:gd name="connsiteY61" fmla="*/ 1472251 h 4903637"/>
                  <a:gd name="connsiteX62" fmla="*/ 238202 w 410898"/>
                  <a:gd name="connsiteY62" fmla="*/ 1461473 h 4903637"/>
                  <a:gd name="connsiteX63" fmla="*/ 164089 w 410898"/>
                  <a:gd name="connsiteY63" fmla="*/ 1412348 h 4903637"/>
                  <a:gd name="connsiteX64" fmla="*/ 83655 w 410898"/>
                  <a:gd name="connsiteY64" fmla="*/ 1492782 h 4903637"/>
                  <a:gd name="connsiteX65" fmla="*/ 164089 w 410898"/>
                  <a:gd name="connsiteY65" fmla="*/ 1573216 h 4903637"/>
                  <a:gd name="connsiteX66" fmla="*/ 195397 w 410898"/>
                  <a:gd name="connsiteY66" fmla="*/ 1566895 h 4903637"/>
                  <a:gd name="connsiteX67" fmla="*/ 208130 w 410898"/>
                  <a:gd name="connsiteY67" fmla="*/ 1558310 h 4903637"/>
                  <a:gd name="connsiteX68" fmla="*/ 266956 w 410898"/>
                  <a:gd name="connsiteY68" fmla="*/ 1568891 h 4903637"/>
                  <a:gd name="connsiteX69" fmla="*/ 347257 w 410898"/>
                  <a:gd name="connsiteY69" fmla="*/ 1573216 h 4903637"/>
                  <a:gd name="connsiteX70" fmla="*/ 410898 w 410898"/>
                  <a:gd name="connsiteY70" fmla="*/ 1569788 h 4903637"/>
                  <a:gd name="connsiteX71" fmla="*/ 410898 w 410898"/>
                  <a:gd name="connsiteY71" fmla="*/ 1756672 h 4903637"/>
                  <a:gd name="connsiteX72" fmla="*/ 244312 w 410898"/>
                  <a:gd name="connsiteY72" fmla="*/ 1756672 h 4903637"/>
                  <a:gd name="connsiteX73" fmla="*/ 238202 w 410898"/>
                  <a:gd name="connsiteY73" fmla="*/ 1726408 h 4903637"/>
                  <a:gd name="connsiteX74" fmla="*/ 164089 w 410898"/>
                  <a:gd name="connsiteY74" fmla="*/ 1677283 h 4903637"/>
                  <a:gd name="connsiteX75" fmla="*/ 83655 w 410898"/>
                  <a:gd name="connsiteY75" fmla="*/ 1757717 h 4903637"/>
                  <a:gd name="connsiteX76" fmla="*/ 164089 w 410898"/>
                  <a:gd name="connsiteY76" fmla="*/ 1838151 h 4903637"/>
                  <a:gd name="connsiteX77" fmla="*/ 195397 w 410898"/>
                  <a:gd name="connsiteY77" fmla="*/ 1831830 h 4903637"/>
                  <a:gd name="connsiteX78" fmla="*/ 195967 w 410898"/>
                  <a:gd name="connsiteY78" fmla="*/ 1831446 h 4903637"/>
                  <a:gd name="connsiteX79" fmla="*/ 410898 w 410898"/>
                  <a:gd name="connsiteY79" fmla="*/ 1831446 h 4903637"/>
                  <a:gd name="connsiteX80" fmla="*/ 410898 w 410898"/>
                  <a:gd name="connsiteY80" fmla="*/ 1926515 h 4903637"/>
                  <a:gd name="connsiteX81" fmla="*/ 410776 w 410898"/>
                  <a:gd name="connsiteY81" fmla="*/ 1925857 h 4903637"/>
                  <a:gd name="connsiteX82" fmla="*/ 215421 w 410898"/>
                  <a:gd name="connsiteY82" fmla="*/ 1962040 h 4903637"/>
                  <a:gd name="connsiteX83" fmla="*/ 195397 w 410898"/>
                  <a:gd name="connsiteY83" fmla="*/ 1948540 h 4903637"/>
                  <a:gd name="connsiteX84" fmla="*/ 164089 w 410898"/>
                  <a:gd name="connsiteY84" fmla="*/ 1942219 h 4903637"/>
                  <a:gd name="connsiteX85" fmla="*/ 83655 w 410898"/>
                  <a:gd name="connsiteY85" fmla="*/ 2022653 h 4903637"/>
                  <a:gd name="connsiteX86" fmla="*/ 164089 w 410898"/>
                  <a:gd name="connsiteY86" fmla="*/ 2103087 h 4903637"/>
                  <a:gd name="connsiteX87" fmla="*/ 220964 w 410898"/>
                  <a:gd name="connsiteY87" fmla="*/ 2079528 h 4903637"/>
                  <a:gd name="connsiteX88" fmla="*/ 226317 w 410898"/>
                  <a:gd name="connsiteY88" fmla="*/ 2071589 h 4903637"/>
                  <a:gd name="connsiteX89" fmla="*/ 410898 w 410898"/>
                  <a:gd name="connsiteY89" fmla="*/ 2037401 h 4903637"/>
                  <a:gd name="connsiteX90" fmla="*/ 410898 w 410898"/>
                  <a:gd name="connsiteY90" fmla="*/ 2239026 h 4903637"/>
                  <a:gd name="connsiteX91" fmla="*/ 199566 w 410898"/>
                  <a:gd name="connsiteY91" fmla="*/ 2206097 h 4903637"/>
                  <a:gd name="connsiteX92" fmla="*/ 199566 w 410898"/>
                  <a:gd name="connsiteY92" fmla="*/ 2216287 h 4903637"/>
                  <a:gd name="connsiteX93" fmla="*/ 195397 w 410898"/>
                  <a:gd name="connsiteY93" fmla="*/ 2213476 h 4903637"/>
                  <a:gd name="connsiteX94" fmla="*/ 164089 w 410898"/>
                  <a:gd name="connsiteY94" fmla="*/ 2207155 h 4903637"/>
                  <a:gd name="connsiteX95" fmla="*/ 83655 w 410898"/>
                  <a:gd name="connsiteY95" fmla="*/ 2287589 h 4903637"/>
                  <a:gd name="connsiteX96" fmla="*/ 164089 w 410898"/>
                  <a:gd name="connsiteY96" fmla="*/ 2368023 h 4903637"/>
                  <a:gd name="connsiteX97" fmla="*/ 195397 w 410898"/>
                  <a:gd name="connsiteY97" fmla="*/ 2361702 h 4903637"/>
                  <a:gd name="connsiteX98" fmla="*/ 211325 w 410898"/>
                  <a:gd name="connsiteY98" fmla="*/ 2350963 h 4903637"/>
                  <a:gd name="connsiteX99" fmla="*/ 410898 w 410898"/>
                  <a:gd name="connsiteY99" fmla="*/ 2319867 h 4903637"/>
                  <a:gd name="connsiteX100" fmla="*/ 410898 w 410898"/>
                  <a:gd name="connsiteY100" fmla="*/ 2562167 h 4903637"/>
                  <a:gd name="connsiteX101" fmla="*/ 233821 w 410898"/>
                  <a:gd name="connsiteY101" fmla="*/ 2514719 h 4903637"/>
                  <a:gd name="connsiteX102" fmla="*/ 220964 w 410898"/>
                  <a:gd name="connsiteY102" fmla="*/ 2495650 h 4903637"/>
                  <a:gd name="connsiteX103" fmla="*/ 164089 w 410898"/>
                  <a:gd name="connsiteY103" fmla="*/ 2472091 h 4903637"/>
                  <a:gd name="connsiteX104" fmla="*/ 83655 w 410898"/>
                  <a:gd name="connsiteY104" fmla="*/ 2552525 h 4903637"/>
                  <a:gd name="connsiteX105" fmla="*/ 164089 w 410898"/>
                  <a:gd name="connsiteY105" fmla="*/ 2632959 h 4903637"/>
                  <a:gd name="connsiteX106" fmla="*/ 192795 w 410898"/>
                  <a:gd name="connsiteY106" fmla="*/ 2627163 h 4903637"/>
                  <a:gd name="connsiteX107" fmla="*/ 190808 w 410898"/>
                  <a:gd name="connsiteY107" fmla="*/ 2634578 h 4903637"/>
                  <a:gd name="connsiteX108" fmla="*/ 410898 w 410898"/>
                  <a:gd name="connsiteY108" fmla="*/ 2693552 h 4903637"/>
                  <a:gd name="connsiteX109" fmla="*/ 410898 w 410898"/>
                  <a:gd name="connsiteY109" fmla="*/ 2819997 h 4903637"/>
                  <a:gd name="connsiteX110" fmla="*/ 356721 w 410898"/>
                  <a:gd name="connsiteY110" fmla="*/ 2803474 h 4903637"/>
                  <a:gd name="connsiteX111" fmla="*/ 277614 w 410898"/>
                  <a:gd name="connsiteY111" fmla="*/ 2785848 h 4903637"/>
                  <a:gd name="connsiteX112" fmla="*/ 233829 w 410898"/>
                  <a:gd name="connsiteY112" fmla="*/ 2779666 h 4903637"/>
                  <a:gd name="connsiteX113" fmla="*/ 220964 w 410898"/>
                  <a:gd name="connsiteY113" fmla="*/ 2760585 h 4903637"/>
                  <a:gd name="connsiteX114" fmla="*/ 164088 w 410898"/>
                  <a:gd name="connsiteY114" fmla="*/ 2737026 h 4903637"/>
                  <a:gd name="connsiteX115" fmla="*/ 83654 w 410898"/>
                  <a:gd name="connsiteY115" fmla="*/ 2817460 h 4903637"/>
                  <a:gd name="connsiteX116" fmla="*/ 164088 w 410898"/>
                  <a:gd name="connsiteY116" fmla="*/ 2897895 h 4903637"/>
                  <a:gd name="connsiteX117" fmla="*/ 220964 w 410898"/>
                  <a:gd name="connsiteY117" fmla="*/ 2874336 h 4903637"/>
                  <a:gd name="connsiteX118" fmla="*/ 235114 w 410898"/>
                  <a:gd name="connsiteY118" fmla="*/ 2853349 h 4903637"/>
                  <a:gd name="connsiteX119" fmla="*/ 284725 w 410898"/>
                  <a:gd name="connsiteY119" fmla="*/ 2872096 h 4903637"/>
                  <a:gd name="connsiteX120" fmla="*/ 410898 w 410898"/>
                  <a:gd name="connsiteY120" fmla="*/ 2882957 h 4903637"/>
                  <a:gd name="connsiteX121" fmla="*/ 410898 w 410898"/>
                  <a:gd name="connsiteY121" fmla="*/ 3077599 h 4903637"/>
                  <a:gd name="connsiteX122" fmla="*/ 212054 w 410898"/>
                  <a:gd name="connsiteY122" fmla="*/ 3014593 h 4903637"/>
                  <a:gd name="connsiteX123" fmla="*/ 211370 w 410898"/>
                  <a:gd name="connsiteY123" fmla="*/ 3019053 h 4903637"/>
                  <a:gd name="connsiteX124" fmla="*/ 195397 w 410898"/>
                  <a:gd name="connsiteY124" fmla="*/ 3008284 h 4903637"/>
                  <a:gd name="connsiteX125" fmla="*/ 164089 w 410898"/>
                  <a:gd name="connsiteY125" fmla="*/ 3001963 h 4903637"/>
                  <a:gd name="connsiteX126" fmla="*/ 83655 w 410898"/>
                  <a:gd name="connsiteY126" fmla="*/ 3082397 h 4903637"/>
                  <a:gd name="connsiteX127" fmla="*/ 164089 w 410898"/>
                  <a:gd name="connsiteY127" fmla="*/ 3162831 h 4903637"/>
                  <a:gd name="connsiteX128" fmla="*/ 190110 w 410898"/>
                  <a:gd name="connsiteY128" fmla="*/ 3157577 h 4903637"/>
                  <a:gd name="connsiteX129" fmla="*/ 189801 w 410898"/>
                  <a:gd name="connsiteY129" fmla="*/ 3159593 h 4903637"/>
                  <a:gd name="connsiteX130" fmla="*/ 410898 w 410898"/>
                  <a:gd name="connsiteY130" fmla="*/ 3159087 h 4903637"/>
                  <a:gd name="connsiteX131" fmla="*/ 410898 w 410898"/>
                  <a:gd name="connsiteY131" fmla="*/ 3289139 h 4903637"/>
                  <a:gd name="connsiteX132" fmla="*/ 219008 w 410898"/>
                  <a:gd name="connsiteY132" fmla="*/ 3289139 h 4903637"/>
                  <a:gd name="connsiteX133" fmla="*/ 195397 w 410898"/>
                  <a:gd name="connsiteY133" fmla="*/ 3273220 h 4903637"/>
                  <a:gd name="connsiteX134" fmla="*/ 164089 w 410898"/>
                  <a:gd name="connsiteY134" fmla="*/ 3266899 h 4903637"/>
                  <a:gd name="connsiteX135" fmla="*/ 83655 w 410898"/>
                  <a:gd name="connsiteY135" fmla="*/ 3347333 h 4903637"/>
                  <a:gd name="connsiteX136" fmla="*/ 164089 w 410898"/>
                  <a:gd name="connsiteY136" fmla="*/ 3427767 h 4903637"/>
                  <a:gd name="connsiteX137" fmla="*/ 238202 w 410898"/>
                  <a:gd name="connsiteY137" fmla="*/ 3378641 h 4903637"/>
                  <a:gd name="connsiteX138" fmla="*/ 241176 w 410898"/>
                  <a:gd name="connsiteY138" fmla="*/ 3363913 h 4903637"/>
                  <a:gd name="connsiteX139" fmla="*/ 410898 w 410898"/>
                  <a:gd name="connsiteY139" fmla="*/ 3363913 h 4903637"/>
                  <a:gd name="connsiteX140" fmla="*/ 410898 w 410898"/>
                  <a:gd name="connsiteY140" fmla="*/ 3614034 h 4903637"/>
                  <a:gd name="connsiteX141" fmla="*/ 227340 w 410898"/>
                  <a:gd name="connsiteY141" fmla="*/ 3564850 h 4903637"/>
                  <a:gd name="connsiteX142" fmla="*/ 220964 w 410898"/>
                  <a:gd name="connsiteY142" fmla="*/ 3555394 h 4903637"/>
                  <a:gd name="connsiteX143" fmla="*/ 164089 w 410898"/>
                  <a:gd name="connsiteY143" fmla="*/ 3531835 h 4903637"/>
                  <a:gd name="connsiteX144" fmla="*/ 83655 w 410898"/>
                  <a:gd name="connsiteY144" fmla="*/ 3612269 h 4903637"/>
                  <a:gd name="connsiteX145" fmla="*/ 164089 w 410898"/>
                  <a:gd name="connsiteY145" fmla="*/ 3692703 h 4903637"/>
                  <a:gd name="connsiteX146" fmla="*/ 220964 w 410898"/>
                  <a:gd name="connsiteY146" fmla="*/ 3669144 h 4903637"/>
                  <a:gd name="connsiteX147" fmla="*/ 237291 w 410898"/>
                  <a:gd name="connsiteY147" fmla="*/ 3644928 h 4903637"/>
                  <a:gd name="connsiteX148" fmla="*/ 410898 w 410898"/>
                  <a:gd name="connsiteY148" fmla="*/ 3691447 h 4903637"/>
                  <a:gd name="connsiteX149" fmla="*/ 410898 w 410898"/>
                  <a:gd name="connsiteY149" fmla="*/ 3817977 h 4903637"/>
                  <a:gd name="connsiteX150" fmla="*/ 339280 w 410898"/>
                  <a:gd name="connsiteY150" fmla="*/ 3826794 h 4903637"/>
                  <a:gd name="connsiteX151" fmla="*/ 259838 w 410898"/>
                  <a:gd name="connsiteY151" fmla="*/ 3842841 h 4903637"/>
                  <a:gd name="connsiteX152" fmla="*/ 238799 w 410898"/>
                  <a:gd name="connsiteY152" fmla="*/ 3848851 h 4903637"/>
                  <a:gd name="connsiteX153" fmla="*/ 238203 w 410898"/>
                  <a:gd name="connsiteY153" fmla="*/ 3845896 h 4903637"/>
                  <a:gd name="connsiteX154" fmla="*/ 164089 w 410898"/>
                  <a:gd name="connsiteY154" fmla="*/ 3796772 h 4903637"/>
                  <a:gd name="connsiteX155" fmla="*/ 83655 w 410898"/>
                  <a:gd name="connsiteY155" fmla="*/ 3877205 h 4903637"/>
                  <a:gd name="connsiteX156" fmla="*/ 164090 w 410898"/>
                  <a:gd name="connsiteY156" fmla="*/ 3957639 h 4903637"/>
                  <a:gd name="connsiteX157" fmla="*/ 220965 w 410898"/>
                  <a:gd name="connsiteY157" fmla="*/ 3934080 h 4903637"/>
                  <a:gd name="connsiteX158" fmla="*/ 226575 w 410898"/>
                  <a:gd name="connsiteY158" fmla="*/ 3925760 h 4903637"/>
                  <a:gd name="connsiteX159" fmla="*/ 229746 w 410898"/>
                  <a:gd name="connsiteY159" fmla="*/ 3925749 h 4903637"/>
                  <a:gd name="connsiteX160" fmla="*/ 301387 w 410898"/>
                  <a:gd name="connsiteY160" fmla="*/ 3918754 h 4903637"/>
                  <a:gd name="connsiteX161" fmla="*/ 410898 w 410898"/>
                  <a:gd name="connsiteY161" fmla="*/ 3880918 h 4903637"/>
                  <a:gd name="connsiteX162" fmla="*/ 410898 w 410898"/>
                  <a:gd name="connsiteY162" fmla="*/ 4083109 h 4903637"/>
                  <a:gd name="connsiteX163" fmla="*/ 233304 w 410898"/>
                  <a:gd name="connsiteY163" fmla="*/ 4103567 h 4903637"/>
                  <a:gd name="connsiteX164" fmla="*/ 220964 w 410898"/>
                  <a:gd name="connsiteY164" fmla="*/ 4085266 h 4903637"/>
                  <a:gd name="connsiteX165" fmla="*/ 164089 w 410898"/>
                  <a:gd name="connsiteY165" fmla="*/ 4061707 h 4903637"/>
                  <a:gd name="connsiteX166" fmla="*/ 83655 w 410898"/>
                  <a:gd name="connsiteY166" fmla="*/ 4142141 h 4903637"/>
                  <a:gd name="connsiteX167" fmla="*/ 164089 w 410898"/>
                  <a:gd name="connsiteY167" fmla="*/ 4222575 h 4903637"/>
                  <a:gd name="connsiteX168" fmla="*/ 220964 w 410898"/>
                  <a:gd name="connsiteY168" fmla="*/ 4199016 h 4903637"/>
                  <a:gd name="connsiteX169" fmla="*/ 224617 w 410898"/>
                  <a:gd name="connsiteY169" fmla="*/ 4193599 h 4903637"/>
                  <a:gd name="connsiteX170" fmla="*/ 410898 w 410898"/>
                  <a:gd name="connsiteY170" fmla="*/ 4215058 h 4903637"/>
                  <a:gd name="connsiteX171" fmla="*/ 410898 w 410898"/>
                  <a:gd name="connsiteY171" fmla="*/ 4372872 h 4903637"/>
                  <a:gd name="connsiteX172" fmla="*/ 236249 w 410898"/>
                  <a:gd name="connsiteY172" fmla="*/ 4372872 h 4903637"/>
                  <a:gd name="connsiteX173" fmla="*/ 220964 w 410898"/>
                  <a:gd name="connsiteY173" fmla="*/ 4350202 h 4903637"/>
                  <a:gd name="connsiteX174" fmla="*/ 164089 w 410898"/>
                  <a:gd name="connsiteY174" fmla="*/ 4326643 h 4903637"/>
                  <a:gd name="connsiteX175" fmla="*/ 83655 w 410898"/>
                  <a:gd name="connsiteY175" fmla="*/ 4407077 h 4903637"/>
                  <a:gd name="connsiteX176" fmla="*/ 164089 w 410898"/>
                  <a:gd name="connsiteY176" fmla="*/ 4487511 h 4903637"/>
                  <a:gd name="connsiteX177" fmla="*/ 220964 w 410898"/>
                  <a:gd name="connsiteY177" fmla="*/ 4463952 h 4903637"/>
                  <a:gd name="connsiteX178" fmla="*/ 231958 w 410898"/>
                  <a:gd name="connsiteY178" fmla="*/ 4447646 h 4903637"/>
                  <a:gd name="connsiteX179" fmla="*/ 410898 w 410898"/>
                  <a:gd name="connsiteY179" fmla="*/ 4447646 h 4903637"/>
                  <a:gd name="connsiteX180" fmla="*/ 410898 w 410898"/>
                  <a:gd name="connsiteY180" fmla="*/ 4602173 h 4903637"/>
                  <a:gd name="connsiteX181" fmla="*/ 410370 w 410898"/>
                  <a:gd name="connsiteY181" fmla="*/ 4601406 h 4903637"/>
                  <a:gd name="connsiteX182" fmla="*/ 359862 w 410898"/>
                  <a:gd name="connsiteY182" fmla="*/ 4591579 h 4903637"/>
                  <a:gd name="connsiteX183" fmla="*/ 305047 w 410898"/>
                  <a:gd name="connsiteY183" fmla="*/ 4607666 h 4903637"/>
                  <a:gd name="connsiteX184" fmla="*/ 250232 w 410898"/>
                  <a:gd name="connsiteY184" fmla="*/ 4623753 h 4903637"/>
                  <a:gd name="connsiteX185" fmla="*/ 224677 w 410898"/>
                  <a:gd name="connsiteY185" fmla="*/ 4620645 h 4903637"/>
                  <a:gd name="connsiteX186" fmla="*/ 220964 w 410898"/>
                  <a:gd name="connsiteY186" fmla="*/ 4615138 h 4903637"/>
                  <a:gd name="connsiteX187" fmla="*/ 164089 w 410898"/>
                  <a:gd name="connsiteY187" fmla="*/ 4591579 h 4903637"/>
                  <a:gd name="connsiteX188" fmla="*/ 83655 w 410898"/>
                  <a:gd name="connsiteY188" fmla="*/ 4672013 h 4903637"/>
                  <a:gd name="connsiteX189" fmla="*/ 164089 w 410898"/>
                  <a:gd name="connsiteY189" fmla="*/ 4752447 h 4903637"/>
                  <a:gd name="connsiteX190" fmla="*/ 195397 w 410898"/>
                  <a:gd name="connsiteY190" fmla="*/ 4746126 h 4903637"/>
                  <a:gd name="connsiteX191" fmla="*/ 202470 w 410898"/>
                  <a:gd name="connsiteY191" fmla="*/ 4741357 h 4903637"/>
                  <a:gd name="connsiteX192" fmla="*/ 211470 w 410898"/>
                  <a:gd name="connsiteY192" fmla="*/ 4747734 h 4903637"/>
                  <a:gd name="connsiteX193" fmla="*/ 250232 w 410898"/>
                  <a:gd name="connsiteY193" fmla="*/ 4752447 h 4903637"/>
                  <a:gd name="connsiteX194" fmla="*/ 305047 w 410898"/>
                  <a:gd name="connsiteY194" fmla="*/ 4736360 h 4903637"/>
                  <a:gd name="connsiteX195" fmla="*/ 359862 w 410898"/>
                  <a:gd name="connsiteY195" fmla="*/ 4720273 h 4903637"/>
                  <a:gd name="connsiteX196" fmla="*/ 410370 w 410898"/>
                  <a:gd name="connsiteY196" fmla="*/ 4730100 h 4903637"/>
                  <a:gd name="connsiteX197" fmla="*/ 410898 w 410898"/>
                  <a:gd name="connsiteY197" fmla="*/ 4730867 h 4903637"/>
                  <a:gd name="connsiteX198" fmla="*/ 410898 w 410898"/>
                  <a:gd name="connsiteY198" fmla="*/ 4801286 h 49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10898" h="4903637">
                    <a:moveTo>
                      <a:pt x="308547" y="4903637"/>
                    </a:moveTo>
                    <a:lnTo>
                      <a:pt x="0" y="4903637"/>
                    </a:lnTo>
                    <a:lnTo>
                      <a:pt x="0" y="1399885"/>
                    </a:lnTo>
                    <a:lnTo>
                      <a:pt x="0" y="1262051"/>
                    </a:lnTo>
                    <a:lnTo>
                      <a:pt x="0" y="0"/>
                    </a:lnTo>
                    <a:lnTo>
                      <a:pt x="292908" y="0"/>
                    </a:lnTo>
                    <a:lnTo>
                      <a:pt x="190808" y="27358"/>
                    </a:lnTo>
                    <a:lnTo>
                      <a:pt x="192795" y="34773"/>
                    </a:lnTo>
                    <a:lnTo>
                      <a:pt x="164089" y="28977"/>
                    </a:lnTo>
                    <a:cubicBezTo>
                      <a:pt x="119667" y="28977"/>
                      <a:pt x="83655" y="64989"/>
                      <a:pt x="83655" y="109411"/>
                    </a:cubicBezTo>
                    <a:cubicBezTo>
                      <a:pt x="83655" y="153833"/>
                      <a:pt x="119667" y="189845"/>
                      <a:pt x="164089" y="189845"/>
                    </a:cubicBezTo>
                    <a:cubicBezTo>
                      <a:pt x="186300" y="189845"/>
                      <a:pt x="206408" y="180842"/>
                      <a:pt x="220964" y="166286"/>
                    </a:cubicBezTo>
                    <a:lnTo>
                      <a:pt x="233821" y="147217"/>
                    </a:lnTo>
                    <a:lnTo>
                      <a:pt x="410898" y="99769"/>
                    </a:lnTo>
                    <a:lnTo>
                      <a:pt x="410898" y="342069"/>
                    </a:lnTo>
                    <a:lnTo>
                      <a:pt x="211325" y="310973"/>
                    </a:lnTo>
                    <a:lnTo>
                      <a:pt x="195397" y="300234"/>
                    </a:lnTo>
                    <a:cubicBezTo>
                      <a:pt x="185774" y="296164"/>
                      <a:pt x="175194" y="293913"/>
                      <a:pt x="164089" y="293913"/>
                    </a:cubicBezTo>
                    <a:cubicBezTo>
                      <a:pt x="119667" y="293913"/>
                      <a:pt x="83655" y="329925"/>
                      <a:pt x="83655" y="374347"/>
                    </a:cubicBezTo>
                    <a:cubicBezTo>
                      <a:pt x="83655" y="418769"/>
                      <a:pt x="119667" y="454781"/>
                      <a:pt x="164089" y="454781"/>
                    </a:cubicBezTo>
                    <a:cubicBezTo>
                      <a:pt x="175194" y="454781"/>
                      <a:pt x="185774" y="452530"/>
                      <a:pt x="195397" y="448460"/>
                    </a:cubicBezTo>
                    <a:lnTo>
                      <a:pt x="199566" y="445649"/>
                    </a:lnTo>
                    <a:lnTo>
                      <a:pt x="199566" y="455839"/>
                    </a:lnTo>
                    <a:lnTo>
                      <a:pt x="410898" y="422910"/>
                    </a:lnTo>
                    <a:lnTo>
                      <a:pt x="410898" y="624535"/>
                    </a:lnTo>
                    <a:lnTo>
                      <a:pt x="226317" y="590347"/>
                    </a:lnTo>
                    <a:lnTo>
                      <a:pt x="220964" y="582408"/>
                    </a:lnTo>
                    <a:cubicBezTo>
                      <a:pt x="206408" y="567852"/>
                      <a:pt x="186300" y="558849"/>
                      <a:pt x="164089" y="558849"/>
                    </a:cubicBezTo>
                    <a:cubicBezTo>
                      <a:pt x="119667" y="558849"/>
                      <a:pt x="83655" y="594861"/>
                      <a:pt x="83655" y="639283"/>
                    </a:cubicBezTo>
                    <a:cubicBezTo>
                      <a:pt x="83655" y="683705"/>
                      <a:pt x="119667" y="719717"/>
                      <a:pt x="164089" y="719717"/>
                    </a:cubicBezTo>
                    <a:cubicBezTo>
                      <a:pt x="175194" y="719717"/>
                      <a:pt x="185774" y="717467"/>
                      <a:pt x="195397" y="713396"/>
                    </a:cubicBezTo>
                    <a:lnTo>
                      <a:pt x="215421" y="699896"/>
                    </a:lnTo>
                    <a:lnTo>
                      <a:pt x="410776" y="736079"/>
                    </a:lnTo>
                    <a:lnTo>
                      <a:pt x="410898" y="735421"/>
                    </a:lnTo>
                    <a:lnTo>
                      <a:pt x="410898" y="830490"/>
                    </a:lnTo>
                    <a:lnTo>
                      <a:pt x="195967" y="830490"/>
                    </a:lnTo>
                    <a:lnTo>
                      <a:pt x="195397" y="830106"/>
                    </a:lnTo>
                    <a:cubicBezTo>
                      <a:pt x="185774" y="826036"/>
                      <a:pt x="175194" y="823785"/>
                      <a:pt x="164089" y="823785"/>
                    </a:cubicBezTo>
                    <a:cubicBezTo>
                      <a:pt x="119667" y="823785"/>
                      <a:pt x="83655" y="859797"/>
                      <a:pt x="83655" y="904219"/>
                    </a:cubicBezTo>
                    <a:cubicBezTo>
                      <a:pt x="83655" y="948641"/>
                      <a:pt x="119667" y="984653"/>
                      <a:pt x="164089" y="984653"/>
                    </a:cubicBezTo>
                    <a:cubicBezTo>
                      <a:pt x="197405" y="984653"/>
                      <a:pt x="225991" y="964396"/>
                      <a:pt x="238202" y="935528"/>
                    </a:cubicBezTo>
                    <a:lnTo>
                      <a:pt x="244312" y="905264"/>
                    </a:lnTo>
                    <a:lnTo>
                      <a:pt x="410898" y="905264"/>
                    </a:lnTo>
                    <a:lnTo>
                      <a:pt x="410898" y="1092148"/>
                    </a:lnTo>
                    <a:lnTo>
                      <a:pt x="347257" y="1088720"/>
                    </a:lnTo>
                    <a:cubicBezTo>
                      <a:pt x="318773" y="1088720"/>
                      <a:pt x="291637" y="1090260"/>
                      <a:pt x="266956" y="1093045"/>
                    </a:cubicBezTo>
                    <a:lnTo>
                      <a:pt x="208130" y="1103626"/>
                    </a:lnTo>
                    <a:lnTo>
                      <a:pt x="195397" y="1095041"/>
                    </a:lnTo>
                    <a:cubicBezTo>
                      <a:pt x="185774" y="1090971"/>
                      <a:pt x="175194" y="1088720"/>
                      <a:pt x="164089" y="1088720"/>
                    </a:cubicBezTo>
                    <a:cubicBezTo>
                      <a:pt x="119667" y="1088720"/>
                      <a:pt x="83655" y="1124732"/>
                      <a:pt x="83655" y="1169154"/>
                    </a:cubicBezTo>
                    <a:cubicBezTo>
                      <a:pt x="83655" y="1213576"/>
                      <a:pt x="119667" y="1249588"/>
                      <a:pt x="164089" y="1249588"/>
                    </a:cubicBezTo>
                    <a:cubicBezTo>
                      <a:pt x="197405" y="1249588"/>
                      <a:pt x="225991" y="1229331"/>
                      <a:pt x="238202" y="1200463"/>
                    </a:cubicBezTo>
                    <a:lnTo>
                      <a:pt x="240378" y="1189685"/>
                    </a:lnTo>
                    <a:lnTo>
                      <a:pt x="266956" y="1194465"/>
                    </a:lnTo>
                    <a:cubicBezTo>
                      <a:pt x="291637" y="1197250"/>
                      <a:pt x="318773" y="1198790"/>
                      <a:pt x="347257" y="1198790"/>
                    </a:cubicBezTo>
                    <a:lnTo>
                      <a:pt x="410898" y="1195363"/>
                    </a:lnTo>
                    <a:lnTo>
                      <a:pt x="410898" y="1262051"/>
                    </a:lnTo>
                    <a:lnTo>
                      <a:pt x="410898" y="1399885"/>
                    </a:lnTo>
                    <a:lnTo>
                      <a:pt x="410898" y="1466573"/>
                    </a:lnTo>
                    <a:lnTo>
                      <a:pt x="347257" y="1463146"/>
                    </a:lnTo>
                    <a:cubicBezTo>
                      <a:pt x="318773" y="1463146"/>
                      <a:pt x="291637" y="1464686"/>
                      <a:pt x="266956" y="1467471"/>
                    </a:cubicBezTo>
                    <a:lnTo>
                      <a:pt x="240378" y="1472251"/>
                    </a:lnTo>
                    <a:lnTo>
                      <a:pt x="238202" y="1461473"/>
                    </a:lnTo>
                    <a:cubicBezTo>
                      <a:pt x="225991" y="1432605"/>
                      <a:pt x="197405" y="1412348"/>
                      <a:pt x="164089" y="1412348"/>
                    </a:cubicBezTo>
                    <a:cubicBezTo>
                      <a:pt x="119667" y="1412348"/>
                      <a:pt x="83655" y="1448360"/>
                      <a:pt x="83655" y="1492782"/>
                    </a:cubicBezTo>
                    <a:cubicBezTo>
                      <a:pt x="83655" y="1537204"/>
                      <a:pt x="119667" y="1573216"/>
                      <a:pt x="164089" y="1573216"/>
                    </a:cubicBezTo>
                    <a:cubicBezTo>
                      <a:pt x="175194" y="1573216"/>
                      <a:pt x="185774" y="1570965"/>
                      <a:pt x="195397" y="1566895"/>
                    </a:cubicBezTo>
                    <a:lnTo>
                      <a:pt x="208130" y="1558310"/>
                    </a:lnTo>
                    <a:lnTo>
                      <a:pt x="266956" y="1568891"/>
                    </a:lnTo>
                    <a:cubicBezTo>
                      <a:pt x="291637" y="1571676"/>
                      <a:pt x="318773" y="1573216"/>
                      <a:pt x="347257" y="1573216"/>
                    </a:cubicBezTo>
                    <a:lnTo>
                      <a:pt x="410898" y="1569788"/>
                    </a:lnTo>
                    <a:lnTo>
                      <a:pt x="410898" y="1756672"/>
                    </a:lnTo>
                    <a:lnTo>
                      <a:pt x="244312" y="1756672"/>
                    </a:lnTo>
                    <a:lnTo>
                      <a:pt x="238202" y="1726408"/>
                    </a:lnTo>
                    <a:cubicBezTo>
                      <a:pt x="225991" y="1697540"/>
                      <a:pt x="197405" y="1677283"/>
                      <a:pt x="164089" y="1677283"/>
                    </a:cubicBezTo>
                    <a:cubicBezTo>
                      <a:pt x="119667" y="1677283"/>
                      <a:pt x="83655" y="1713295"/>
                      <a:pt x="83655" y="1757717"/>
                    </a:cubicBezTo>
                    <a:cubicBezTo>
                      <a:pt x="83655" y="1802139"/>
                      <a:pt x="119667" y="1838151"/>
                      <a:pt x="164089" y="1838151"/>
                    </a:cubicBezTo>
                    <a:cubicBezTo>
                      <a:pt x="175194" y="1838151"/>
                      <a:pt x="185774" y="1835900"/>
                      <a:pt x="195397" y="1831830"/>
                    </a:cubicBezTo>
                    <a:lnTo>
                      <a:pt x="195967" y="1831446"/>
                    </a:lnTo>
                    <a:lnTo>
                      <a:pt x="410898" y="1831446"/>
                    </a:lnTo>
                    <a:lnTo>
                      <a:pt x="410898" y="1926515"/>
                    </a:lnTo>
                    <a:lnTo>
                      <a:pt x="410776" y="1925857"/>
                    </a:lnTo>
                    <a:lnTo>
                      <a:pt x="215421" y="1962040"/>
                    </a:lnTo>
                    <a:lnTo>
                      <a:pt x="195397" y="1948540"/>
                    </a:lnTo>
                    <a:cubicBezTo>
                      <a:pt x="185774" y="1944469"/>
                      <a:pt x="175194" y="1942219"/>
                      <a:pt x="164089" y="1942219"/>
                    </a:cubicBezTo>
                    <a:cubicBezTo>
                      <a:pt x="119667" y="1942219"/>
                      <a:pt x="83655" y="1978231"/>
                      <a:pt x="83655" y="2022653"/>
                    </a:cubicBezTo>
                    <a:cubicBezTo>
                      <a:pt x="83655" y="2067075"/>
                      <a:pt x="119667" y="2103087"/>
                      <a:pt x="164089" y="2103087"/>
                    </a:cubicBezTo>
                    <a:cubicBezTo>
                      <a:pt x="186300" y="2103087"/>
                      <a:pt x="206408" y="2094084"/>
                      <a:pt x="220964" y="2079528"/>
                    </a:cubicBezTo>
                    <a:lnTo>
                      <a:pt x="226317" y="2071589"/>
                    </a:lnTo>
                    <a:lnTo>
                      <a:pt x="410898" y="2037401"/>
                    </a:lnTo>
                    <a:lnTo>
                      <a:pt x="410898" y="2239026"/>
                    </a:lnTo>
                    <a:lnTo>
                      <a:pt x="199566" y="2206097"/>
                    </a:lnTo>
                    <a:lnTo>
                      <a:pt x="199566" y="2216287"/>
                    </a:lnTo>
                    <a:lnTo>
                      <a:pt x="195397" y="2213476"/>
                    </a:lnTo>
                    <a:cubicBezTo>
                      <a:pt x="185774" y="2209406"/>
                      <a:pt x="175194" y="2207155"/>
                      <a:pt x="164089" y="2207155"/>
                    </a:cubicBezTo>
                    <a:cubicBezTo>
                      <a:pt x="119667" y="2207155"/>
                      <a:pt x="83655" y="2243167"/>
                      <a:pt x="83655" y="2287589"/>
                    </a:cubicBezTo>
                    <a:cubicBezTo>
                      <a:pt x="83655" y="2332011"/>
                      <a:pt x="119667" y="2368023"/>
                      <a:pt x="164089" y="2368023"/>
                    </a:cubicBezTo>
                    <a:cubicBezTo>
                      <a:pt x="175194" y="2368023"/>
                      <a:pt x="185774" y="2365772"/>
                      <a:pt x="195397" y="2361702"/>
                    </a:cubicBezTo>
                    <a:lnTo>
                      <a:pt x="211325" y="2350963"/>
                    </a:lnTo>
                    <a:lnTo>
                      <a:pt x="410898" y="2319867"/>
                    </a:lnTo>
                    <a:lnTo>
                      <a:pt x="410898" y="2562167"/>
                    </a:lnTo>
                    <a:lnTo>
                      <a:pt x="233821" y="2514719"/>
                    </a:lnTo>
                    <a:lnTo>
                      <a:pt x="220964" y="2495650"/>
                    </a:lnTo>
                    <a:cubicBezTo>
                      <a:pt x="206408" y="2481094"/>
                      <a:pt x="186300" y="2472091"/>
                      <a:pt x="164089" y="2472091"/>
                    </a:cubicBezTo>
                    <a:cubicBezTo>
                      <a:pt x="119667" y="2472091"/>
                      <a:pt x="83655" y="2508103"/>
                      <a:pt x="83655" y="2552525"/>
                    </a:cubicBezTo>
                    <a:cubicBezTo>
                      <a:pt x="83655" y="2596947"/>
                      <a:pt x="119667" y="2632959"/>
                      <a:pt x="164089" y="2632959"/>
                    </a:cubicBezTo>
                    <a:lnTo>
                      <a:pt x="192795" y="2627163"/>
                    </a:lnTo>
                    <a:lnTo>
                      <a:pt x="190808" y="2634578"/>
                    </a:lnTo>
                    <a:lnTo>
                      <a:pt x="410898" y="2693552"/>
                    </a:lnTo>
                    <a:lnTo>
                      <a:pt x="410898" y="2819997"/>
                    </a:lnTo>
                    <a:lnTo>
                      <a:pt x="356721" y="2803474"/>
                    </a:lnTo>
                    <a:cubicBezTo>
                      <a:pt x="330145" y="2796486"/>
                      <a:pt x="303292" y="2790503"/>
                      <a:pt x="277614" y="2785848"/>
                    </a:cubicBezTo>
                    <a:lnTo>
                      <a:pt x="233829" y="2779666"/>
                    </a:lnTo>
                    <a:lnTo>
                      <a:pt x="220964" y="2760585"/>
                    </a:lnTo>
                    <a:cubicBezTo>
                      <a:pt x="206408" y="2746029"/>
                      <a:pt x="186299" y="2737026"/>
                      <a:pt x="164088" y="2737026"/>
                    </a:cubicBezTo>
                    <a:cubicBezTo>
                      <a:pt x="119666" y="2737026"/>
                      <a:pt x="83655" y="2773038"/>
                      <a:pt x="83654" y="2817460"/>
                    </a:cubicBezTo>
                    <a:cubicBezTo>
                      <a:pt x="83654" y="2861882"/>
                      <a:pt x="119666" y="2897894"/>
                      <a:pt x="164088" y="2897895"/>
                    </a:cubicBezTo>
                    <a:cubicBezTo>
                      <a:pt x="186299" y="2897894"/>
                      <a:pt x="206408" y="2888891"/>
                      <a:pt x="220964" y="2874336"/>
                    </a:cubicBezTo>
                    <a:lnTo>
                      <a:pt x="235114" y="2853349"/>
                    </a:lnTo>
                    <a:lnTo>
                      <a:pt x="284725" y="2872096"/>
                    </a:lnTo>
                    <a:lnTo>
                      <a:pt x="410898" y="2882957"/>
                    </a:lnTo>
                    <a:lnTo>
                      <a:pt x="410898" y="3077599"/>
                    </a:lnTo>
                    <a:lnTo>
                      <a:pt x="212054" y="3014593"/>
                    </a:lnTo>
                    <a:lnTo>
                      <a:pt x="211370" y="3019053"/>
                    </a:lnTo>
                    <a:lnTo>
                      <a:pt x="195397" y="3008284"/>
                    </a:lnTo>
                    <a:cubicBezTo>
                      <a:pt x="185774" y="3004214"/>
                      <a:pt x="175194" y="3001963"/>
                      <a:pt x="164089" y="3001963"/>
                    </a:cubicBezTo>
                    <a:cubicBezTo>
                      <a:pt x="119667" y="3001963"/>
                      <a:pt x="83655" y="3037975"/>
                      <a:pt x="83655" y="3082397"/>
                    </a:cubicBezTo>
                    <a:cubicBezTo>
                      <a:pt x="83655" y="3126819"/>
                      <a:pt x="119667" y="3162831"/>
                      <a:pt x="164089" y="3162831"/>
                    </a:cubicBezTo>
                    <a:lnTo>
                      <a:pt x="190110" y="3157577"/>
                    </a:lnTo>
                    <a:lnTo>
                      <a:pt x="189801" y="3159593"/>
                    </a:lnTo>
                    <a:lnTo>
                      <a:pt x="410898" y="3159087"/>
                    </a:lnTo>
                    <a:lnTo>
                      <a:pt x="410898" y="3289139"/>
                    </a:lnTo>
                    <a:lnTo>
                      <a:pt x="219008" y="3289139"/>
                    </a:lnTo>
                    <a:lnTo>
                      <a:pt x="195397" y="3273220"/>
                    </a:lnTo>
                    <a:cubicBezTo>
                      <a:pt x="185774" y="3269150"/>
                      <a:pt x="175194" y="3266899"/>
                      <a:pt x="164089" y="3266899"/>
                    </a:cubicBezTo>
                    <a:cubicBezTo>
                      <a:pt x="119667" y="3266899"/>
                      <a:pt x="83655" y="3302911"/>
                      <a:pt x="83655" y="3347333"/>
                    </a:cubicBezTo>
                    <a:cubicBezTo>
                      <a:pt x="83655" y="3391755"/>
                      <a:pt x="119667" y="3427767"/>
                      <a:pt x="164089" y="3427767"/>
                    </a:cubicBezTo>
                    <a:cubicBezTo>
                      <a:pt x="197405" y="3427767"/>
                      <a:pt x="225991" y="3407510"/>
                      <a:pt x="238202" y="3378641"/>
                    </a:cubicBezTo>
                    <a:lnTo>
                      <a:pt x="241176" y="3363913"/>
                    </a:lnTo>
                    <a:lnTo>
                      <a:pt x="410898" y="3363913"/>
                    </a:lnTo>
                    <a:lnTo>
                      <a:pt x="410898" y="3614034"/>
                    </a:lnTo>
                    <a:lnTo>
                      <a:pt x="227340" y="3564850"/>
                    </a:lnTo>
                    <a:lnTo>
                      <a:pt x="220964" y="3555394"/>
                    </a:lnTo>
                    <a:cubicBezTo>
                      <a:pt x="206408" y="3540838"/>
                      <a:pt x="186300" y="3531835"/>
                      <a:pt x="164089" y="3531835"/>
                    </a:cubicBezTo>
                    <a:cubicBezTo>
                      <a:pt x="119667" y="3531835"/>
                      <a:pt x="83655" y="3567847"/>
                      <a:pt x="83655" y="3612269"/>
                    </a:cubicBezTo>
                    <a:cubicBezTo>
                      <a:pt x="83655" y="3656691"/>
                      <a:pt x="119667" y="3692703"/>
                      <a:pt x="164089" y="3692703"/>
                    </a:cubicBezTo>
                    <a:cubicBezTo>
                      <a:pt x="186300" y="3692703"/>
                      <a:pt x="206408" y="3683700"/>
                      <a:pt x="220964" y="3669144"/>
                    </a:cubicBezTo>
                    <a:lnTo>
                      <a:pt x="237291" y="3644928"/>
                    </a:lnTo>
                    <a:lnTo>
                      <a:pt x="410898" y="3691447"/>
                    </a:lnTo>
                    <a:lnTo>
                      <a:pt x="410898" y="3817977"/>
                    </a:lnTo>
                    <a:lnTo>
                      <a:pt x="339280" y="3826794"/>
                    </a:lnTo>
                    <a:cubicBezTo>
                      <a:pt x="312158" y="3831210"/>
                      <a:pt x="285191" y="3836658"/>
                      <a:pt x="259838" y="3842841"/>
                    </a:cubicBezTo>
                    <a:lnTo>
                      <a:pt x="238799" y="3848851"/>
                    </a:lnTo>
                    <a:lnTo>
                      <a:pt x="238203" y="3845896"/>
                    </a:lnTo>
                    <a:cubicBezTo>
                      <a:pt x="225992" y="3817028"/>
                      <a:pt x="197406" y="3796771"/>
                      <a:pt x="164089" y="3796772"/>
                    </a:cubicBezTo>
                    <a:cubicBezTo>
                      <a:pt x="119668" y="3796771"/>
                      <a:pt x="83656" y="3832784"/>
                      <a:pt x="83655" y="3877205"/>
                    </a:cubicBezTo>
                    <a:cubicBezTo>
                      <a:pt x="83656" y="3921627"/>
                      <a:pt x="119667" y="3957640"/>
                      <a:pt x="164090" y="3957639"/>
                    </a:cubicBezTo>
                    <a:cubicBezTo>
                      <a:pt x="186301" y="3957639"/>
                      <a:pt x="206410" y="3948637"/>
                      <a:pt x="220965" y="3934080"/>
                    </a:cubicBezTo>
                    <a:lnTo>
                      <a:pt x="226575" y="3925760"/>
                    </a:lnTo>
                    <a:lnTo>
                      <a:pt x="229746" y="3925749"/>
                    </a:lnTo>
                    <a:cubicBezTo>
                      <a:pt x="250685" y="3924609"/>
                      <a:pt x="274597" y="3922336"/>
                      <a:pt x="301387" y="3918754"/>
                    </a:cubicBezTo>
                    <a:lnTo>
                      <a:pt x="410898" y="3880918"/>
                    </a:lnTo>
                    <a:lnTo>
                      <a:pt x="410898" y="4083109"/>
                    </a:lnTo>
                    <a:lnTo>
                      <a:pt x="233304" y="4103567"/>
                    </a:lnTo>
                    <a:lnTo>
                      <a:pt x="220964" y="4085266"/>
                    </a:lnTo>
                    <a:cubicBezTo>
                      <a:pt x="206408" y="4070710"/>
                      <a:pt x="186300" y="4061707"/>
                      <a:pt x="164089" y="4061707"/>
                    </a:cubicBezTo>
                    <a:cubicBezTo>
                      <a:pt x="119667" y="4061707"/>
                      <a:pt x="83655" y="4097719"/>
                      <a:pt x="83655" y="4142141"/>
                    </a:cubicBezTo>
                    <a:cubicBezTo>
                      <a:pt x="83655" y="4186563"/>
                      <a:pt x="119667" y="4222575"/>
                      <a:pt x="164089" y="4222575"/>
                    </a:cubicBezTo>
                    <a:cubicBezTo>
                      <a:pt x="186300" y="4222575"/>
                      <a:pt x="206408" y="4213572"/>
                      <a:pt x="220964" y="4199016"/>
                    </a:cubicBezTo>
                    <a:lnTo>
                      <a:pt x="224617" y="4193599"/>
                    </a:lnTo>
                    <a:lnTo>
                      <a:pt x="410898" y="4215058"/>
                    </a:lnTo>
                    <a:lnTo>
                      <a:pt x="410898" y="4372872"/>
                    </a:lnTo>
                    <a:lnTo>
                      <a:pt x="236249" y="4372872"/>
                    </a:lnTo>
                    <a:lnTo>
                      <a:pt x="220964" y="4350202"/>
                    </a:lnTo>
                    <a:cubicBezTo>
                      <a:pt x="206408" y="4335646"/>
                      <a:pt x="186300" y="4326643"/>
                      <a:pt x="164089" y="4326643"/>
                    </a:cubicBezTo>
                    <a:cubicBezTo>
                      <a:pt x="119667" y="4326643"/>
                      <a:pt x="83655" y="4362655"/>
                      <a:pt x="83655" y="4407077"/>
                    </a:cubicBezTo>
                    <a:cubicBezTo>
                      <a:pt x="83655" y="4451499"/>
                      <a:pt x="119667" y="4487511"/>
                      <a:pt x="164089" y="4487511"/>
                    </a:cubicBezTo>
                    <a:cubicBezTo>
                      <a:pt x="186300" y="4487511"/>
                      <a:pt x="206408" y="4478508"/>
                      <a:pt x="220964" y="4463952"/>
                    </a:cubicBezTo>
                    <a:lnTo>
                      <a:pt x="231958" y="4447646"/>
                    </a:lnTo>
                    <a:lnTo>
                      <a:pt x="410898" y="4447646"/>
                    </a:lnTo>
                    <a:lnTo>
                      <a:pt x="410898" y="4602173"/>
                    </a:lnTo>
                    <a:lnTo>
                      <a:pt x="410370" y="4601406"/>
                    </a:lnTo>
                    <a:cubicBezTo>
                      <a:pt x="402050" y="4595633"/>
                      <a:pt x="382572" y="4591579"/>
                      <a:pt x="359862" y="4591579"/>
                    </a:cubicBezTo>
                    <a:cubicBezTo>
                      <a:pt x="329582" y="4591579"/>
                      <a:pt x="305047" y="4598786"/>
                      <a:pt x="305047" y="4607666"/>
                    </a:cubicBezTo>
                    <a:cubicBezTo>
                      <a:pt x="305047" y="4616546"/>
                      <a:pt x="280512" y="4623753"/>
                      <a:pt x="250232" y="4623753"/>
                    </a:cubicBezTo>
                    <a:lnTo>
                      <a:pt x="224677" y="4620645"/>
                    </a:lnTo>
                    <a:lnTo>
                      <a:pt x="220964" y="4615138"/>
                    </a:lnTo>
                    <a:cubicBezTo>
                      <a:pt x="206408" y="4600582"/>
                      <a:pt x="186300" y="4591579"/>
                      <a:pt x="164089" y="4591579"/>
                    </a:cubicBezTo>
                    <a:cubicBezTo>
                      <a:pt x="119667" y="4591579"/>
                      <a:pt x="83655" y="4627591"/>
                      <a:pt x="83655" y="4672013"/>
                    </a:cubicBezTo>
                    <a:cubicBezTo>
                      <a:pt x="83655" y="4716435"/>
                      <a:pt x="119667" y="4752447"/>
                      <a:pt x="164089" y="4752447"/>
                    </a:cubicBezTo>
                    <a:cubicBezTo>
                      <a:pt x="175194" y="4752447"/>
                      <a:pt x="185774" y="4750196"/>
                      <a:pt x="195397" y="4746126"/>
                    </a:cubicBezTo>
                    <a:lnTo>
                      <a:pt x="202470" y="4741357"/>
                    </a:lnTo>
                    <a:lnTo>
                      <a:pt x="211470" y="4747734"/>
                    </a:lnTo>
                    <a:cubicBezTo>
                      <a:pt x="221388" y="4750645"/>
                      <a:pt x="235092" y="4752447"/>
                      <a:pt x="250232" y="4752447"/>
                    </a:cubicBezTo>
                    <a:cubicBezTo>
                      <a:pt x="280512" y="4752447"/>
                      <a:pt x="305047" y="4745240"/>
                      <a:pt x="305047" y="4736360"/>
                    </a:cubicBezTo>
                    <a:cubicBezTo>
                      <a:pt x="305047" y="4727480"/>
                      <a:pt x="329582" y="4720273"/>
                      <a:pt x="359862" y="4720273"/>
                    </a:cubicBezTo>
                    <a:cubicBezTo>
                      <a:pt x="382572" y="4720273"/>
                      <a:pt x="402050" y="4724327"/>
                      <a:pt x="410370" y="4730100"/>
                    </a:cubicBezTo>
                    <a:lnTo>
                      <a:pt x="410898" y="4730867"/>
                    </a:lnTo>
                    <a:lnTo>
                      <a:pt x="410898" y="48012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9117A409-A226-4841-8592-0D430A4BBF75}"/>
                  </a:ext>
                </a:extLst>
              </p:cNvPr>
              <p:cNvSpPr/>
              <p:nvPr/>
            </p:nvSpPr>
            <p:spPr>
              <a:xfrm>
                <a:off x="2533051" y="1477695"/>
                <a:ext cx="9434083" cy="49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Abadi Extra Light" panose="020B0204020104020204" pitchFamily="34" charset="0"/>
                </a:endParaRPr>
              </a:p>
            </p:txBody>
          </p:sp>
        </p:grp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F0B258A-A014-462F-8966-640D8A022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2129" y="1055185"/>
              <a:ext cx="9264141" cy="4271963"/>
            </a:xfrm>
            <a:prstGeom prst="rect">
              <a:avLst/>
            </a:prstGeom>
          </p:spPr>
        </p:pic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9E94C9CF-8E41-4129-AD4F-05E6EE8C2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2F1F52-2DAD-4BED-9821-E50B207713D9}"/>
              </a:ext>
            </a:extLst>
          </p:cNvPr>
          <p:cNvSpPr txBox="1"/>
          <p:nvPr/>
        </p:nvSpPr>
        <p:spPr>
          <a:xfrm>
            <a:off x="1944409" y="5475213"/>
            <a:ext cx="8707735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800" b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gruppo di lavoro di impegna a dare continuità di assistenza e qualità di vita al paziente in ogni setting e con ogni mezzo.</a:t>
            </a:r>
          </a:p>
        </p:txBody>
      </p:sp>
    </p:spTree>
    <p:extLst>
      <p:ext uri="{BB962C8B-B14F-4D97-AF65-F5344CB8AC3E}">
        <p14:creationId xmlns:p14="http://schemas.microsoft.com/office/powerpoint/2010/main" val="20310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8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B55484CE-18DB-453F-95CB-679E024D17FF}"/>
              </a:ext>
            </a:extLst>
          </p:cNvPr>
          <p:cNvGrpSpPr/>
          <p:nvPr/>
        </p:nvGrpSpPr>
        <p:grpSpPr>
          <a:xfrm>
            <a:off x="1132285" y="1058334"/>
            <a:ext cx="10088263" cy="5228990"/>
            <a:chOff x="2135863" y="1477695"/>
            <a:chExt cx="9831271" cy="4903637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E75691A9-7A57-4112-947A-B6826DEA9F14}"/>
                </a:ext>
              </a:extLst>
            </p:cNvPr>
            <p:cNvSpPr/>
            <p:nvPr/>
          </p:nvSpPr>
          <p:spPr>
            <a:xfrm flipH="1" flipV="1">
              <a:off x="2135863" y="1477695"/>
              <a:ext cx="410898" cy="4903637"/>
            </a:xfrm>
            <a:custGeom>
              <a:avLst/>
              <a:gdLst>
                <a:gd name="connsiteX0" fmla="*/ 308547 w 410898"/>
                <a:gd name="connsiteY0" fmla="*/ 4903637 h 4903637"/>
                <a:gd name="connsiteX1" fmla="*/ 0 w 410898"/>
                <a:gd name="connsiteY1" fmla="*/ 4903637 h 4903637"/>
                <a:gd name="connsiteX2" fmla="*/ 0 w 410898"/>
                <a:gd name="connsiteY2" fmla="*/ 1399885 h 4903637"/>
                <a:gd name="connsiteX3" fmla="*/ 0 w 410898"/>
                <a:gd name="connsiteY3" fmla="*/ 1262051 h 4903637"/>
                <a:gd name="connsiteX4" fmla="*/ 0 w 410898"/>
                <a:gd name="connsiteY4" fmla="*/ 0 h 4903637"/>
                <a:gd name="connsiteX5" fmla="*/ 292908 w 410898"/>
                <a:gd name="connsiteY5" fmla="*/ 0 h 4903637"/>
                <a:gd name="connsiteX6" fmla="*/ 190808 w 410898"/>
                <a:gd name="connsiteY6" fmla="*/ 27358 h 4903637"/>
                <a:gd name="connsiteX7" fmla="*/ 192795 w 410898"/>
                <a:gd name="connsiteY7" fmla="*/ 34773 h 4903637"/>
                <a:gd name="connsiteX8" fmla="*/ 164089 w 410898"/>
                <a:gd name="connsiteY8" fmla="*/ 28977 h 4903637"/>
                <a:gd name="connsiteX9" fmla="*/ 83655 w 410898"/>
                <a:gd name="connsiteY9" fmla="*/ 109411 h 4903637"/>
                <a:gd name="connsiteX10" fmla="*/ 164089 w 410898"/>
                <a:gd name="connsiteY10" fmla="*/ 189845 h 4903637"/>
                <a:gd name="connsiteX11" fmla="*/ 220964 w 410898"/>
                <a:gd name="connsiteY11" fmla="*/ 166286 h 4903637"/>
                <a:gd name="connsiteX12" fmla="*/ 233821 w 410898"/>
                <a:gd name="connsiteY12" fmla="*/ 147217 h 4903637"/>
                <a:gd name="connsiteX13" fmla="*/ 410898 w 410898"/>
                <a:gd name="connsiteY13" fmla="*/ 99769 h 4903637"/>
                <a:gd name="connsiteX14" fmla="*/ 410898 w 410898"/>
                <a:gd name="connsiteY14" fmla="*/ 342069 h 4903637"/>
                <a:gd name="connsiteX15" fmla="*/ 211325 w 410898"/>
                <a:gd name="connsiteY15" fmla="*/ 310973 h 4903637"/>
                <a:gd name="connsiteX16" fmla="*/ 195397 w 410898"/>
                <a:gd name="connsiteY16" fmla="*/ 300234 h 4903637"/>
                <a:gd name="connsiteX17" fmla="*/ 164089 w 410898"/>
                <a:gd name="connsiteY17" fmla="*/ 293913 h 4903637"/>
                <a:gd name="connsiteX18" fmla="*/ 83655 w 410898"/>
                <a:gd name="connsiteY18" fmla="*/ 374347 h 4903637"/>
                <a:gd name="connsiteX19" fmla="*/ 164089 w 410898"/>
                <a:gd name="connsiteY19" fmla="*/ 454781 h 4903637"/>
                <a:gd name="connsiteX20" fmla="*/ 195397 w 410898"/>
                <a:gd name="connsiteY20" fmla="*/ 448460 h 4903637"/>
                <a:gd name="connsiteX21" fmla="*/ 199566 w 410898"/>
                <a:gd name="connsiteY21" fmla="*/ 445649 h 4903637"/>
                <a:gd name="connsiteX22" fmla="*/ 199566 w 410898"/>
                <a:gd name="connsiteY22" fmla="*/ 455839 h 4903637"/>
                <a:gd name="connsiteX23" fmla="*/ 410898 w 410898"/>
                <a:gd name="connsiteY23" fmla="*/ 422910 h 4903637"/>
                <a:gd name="connsiteX24" fmla="*/ 410898 w 410898"/>
                <a:gd name="connsiteY24" fmla="*/ 624535 h 4903637"/>
                <a:gd name="connsiteX25" fmla="*/ 226317 w 410898"/>
                <a:gd name="connsiteY25" fmla="*/ 590347 h 4903637"/>
                <a:gd name="connsiteX26" fmla="*/ 220964 w 410898"/>
                <a:gd name="connsiteY26" fmla="*/ 582408 h 4903637"/>
                <a:gd name="connsiteX27" fmla="*/ 164089 w 410898"/>
                <a:gd name="connsiteY27" fmla="*/ 558849 h 4903637"/>
                <a:gd name="connsiteX28" fmla="*/ 83655 w 410898"/>
                <a:gd name="connsiteY28" fmla="*/ 639283 h 4903637"/>
                <a:gd name="connsiteX29" fmla="*/ 164089 w 410898"/>
                <a:gd name="connsiteY29" fmla="*/ 719717 h 4903637"/>
                <a:gd name="connsiteX30" fmla="*/ 195397 w 410898"/>
                <a:gd name="connsiteY30" fmla="*/ 713396 h 4903637"/>
                <a:gd name="connsiteX31" fmla="*/ 215421 w 410898"/>
                <a:gd name="connsiteY31" fmla="*/ 699896 h 4903637"/>
                <a:gd name="connsiteX32" fmla="*/ 410776 w 410898"/>
                <a:gd name="connsiteY32" fmla="*/ 736079 h 4903637"/>
                <a:gd name="connsiteX33" fmla="*/ 410898 w 410898"/>
                <a:gd name="connsiteY33" fmla="*/ 735421 h 4903637"/>
                <a:gd name="connsiteX34" fmla="*/ 410898 w 410898"/>
                <a:gd name="connsiteY34" fmla="*/ 830490 h 4903637"/>
                <a:gd name="connsiteX35" fmla="*/ 195967 w 410898"/>
                <a:gd name="connsiteY35" fmla="*/ 830490 h 4903637"/>
                <a:gd name="connsiteX36" fmla="*/ 195397 w 410898"/>
                <a:gd name="connsiteY36" fmla="*/ 830106 h 4903637"/>
                <a:gd name="connsiteX37" fmla="*/ 164089 w 410898"/>
                <a:gd name="connsiteY37" fmla="*/ 823785 h 4903637"/>
                <a:gd name="connsiteX38" fmla="*/ 83655 w 410898"/>
                <a:gd name="connsiteY38" fmla="*/ 904219 h 4903637"/>
                <a:gd name="connsiteX39" fmla="*/ 164089 w 410898"/>
                <a:gd name="connsiteY39" fmla="*/ 984653 h 4903637"/>
                <a:gd name="connsiteX40" fmla="*/ 238202 w 410898"/>
                <a:gd name="connsiteY40" fmla="*/ 935528 h 4903637"/>
                <a:gd name="connsiteX41" fmla="*/ 244312 w 410898"/>
                <a:gd name="connsiteY41" fmla="*/ 905264 h 4903637"/>
                <a:gd name="connsiteX42" fmla="*/ 410898 w 410898"/>
                <a:gd name="connsiteY42" fmla="*/ 905264 h 4903637"/>
                <a:gd name="connsiteX43" fmla="*/ 410898 w 410898"/>
                <a:gd name="connsiteY43" fmla="*/ 1092148 h 4903637"/>
                <a:gd name="connsiteX44" fmla="*/ 347257 w 410898"/>
                <a:gd name="connsiteY44" fmla="*/ 1088720 h 4903637"/>
                <a:gd name="connsiteX45" fmla="*/ 266956 w 410898"/>
                <a:gd name="connsiteY45" fmla="*/ 1093045 h 4903637"/>
                <a:gd name="connsiteX46" fmla="*/ 208130 w 410898"/>
                <a:gd name="connsiteY46" fmla="*/ 1103626 h 4903637"/>
                <a:gd name="connsiteX47" fmla="*/ 195397 w 410898"/>
                <a:gd name="connsiteY47" fmla="*/ 1095041 h 4903637"/>
                <a:gd name="connsiteX48" fmla="*/ 164089 w 410898"/>
                <a:gd name="connsiteY48" fmla="*/ 1088720 h 4903637"/>
                <a:gd name="connsiteX49" fmla="*/ 83655 w 410898"/>
                <a:gd name="connsiteY49" fmla="*/ 1169154 h 4903637"/>
                <a:gd name="connsiteX50" fmla="*/ 164089 w 410898"/>
                <a:gd name="connsiteY50" fmla="*/ 1249588 h 4903637"/>
                <a:gd name="connsiteX51" fmla="*/ 238202 w 410898"/>
                <a:gd name="connsiteY51" fmla="*/ 1200463 h 4903637"/>
                <a:gd name="connsiteX52" fmla="*/ 240378 w 410898"/>
                <a:gd name="connsiteY52" fmla="*/ 1189685 h 4903637"/>
                <a:gd name="connsiteX53" fmla="*/ 266956 w 410898"/>
                <a:gd name="connsiteY53" fmla="*/ 1194465 h 4903637"/>
                <a:gd name="connsiteX54" fmla="*/ 347257 w 410898"/>
                <a:gd name="connsiteY54" fmla="*/ 1198790 h 4903637"/>
                <a:gd name="connsiteX55" fmla="*/ 410898 w 410898"/>
                <a:gd name="connsiteY55" fmla="*/ 1195363 h 4903637"/>
                <a:gd name="connsiteX56" fmla="*/ 410898 w 410898"/>
                <a:gd name="connsiteY56" fmla="*/ 1262051 h 4903637"/>
                <a:gd name="connsiteX57" fmla="*/ 410898 w 410898"/>
                <a:gd name="connsiteY57" fmla="*/ 1399885 h 4903637"/>
                <a:gd name="connsiteX58" fmla="*/ 410898 w 410898"/>
                <a:gd name="connsiteY58" fmla="*/ 1466573 h 4903637"/>
                <a:gd name="connsiteX59" fmla="*/ 347257 w 410898"/>
                <a:gd name="connsiteY59" fmla="*/ 1463146 h 4903637"/>
                <a:gd name="connsiteX60" fmla="*/ 266956 w 410898"/>
                <a:gd name="connsiteY60" fmla="*/ 1467471 h 4903637"/>
                <a:gd name="connsiteX61" fmla="*/ 240378 w 410898"/>
                <a:gd name="connsiteY61" fmla="*/ 1472251 h 4903637"/>
                <a:gd name="connsiteX62" fmla="*/ 238202 w 410898"/>
                <a:gd name="connsiteY62" fmla="*/ 1461473 h 4903637"/>
                <a:gd name="connsiteX63" fmla="*/ 164089 w 410898"/>
                <a:gd name="connsiteY63" fmla="*/ 1412348 h 4903637"/>
                <a:gd name="connsiteX64" fmla="*/ 83655 w 410898"/>
                <a:gd name="connsiteY64" fmla="*/ 1492782 h 4903637"/>
                <a:gd name="connsiteX65" fmla="*/ 164089 w 410898"/>
                <a:gd name="connsiteY65" fmla="*/ 1573216 h 4903637"/>
                <a:gd name="connsiteX66" fmla="*/ 195397 w 410898"/>
                <a:gd name="connsiteY66" fmla="*/ 1566895 h 4903637"/>
                <a:gd name="connsiteX67" fmla="*/ 208130 w 410898"/>
                <a:gd name="connsiteY67" fmla="*/ 1558310 h 4903637"/>
                <a:gd name="connsiteX68" fmla="*/ 266956 w 410898"/>
                <a:gd name="connsiteY68" fmla="*/ 1568891 h 4903637"/>
                <a:gd name="connsiteX69" fmla="*/ 347257 w 410898"/>
                <a:gd name="connsiteY69" fmla="*/ 1573216 h 4903637"/>
                <a:gd name="connsiteX70" fmla="*/ 410898 w 410898"/>
                <a:gd name="connsiteY70" fmla="*/ 1569788 h 4903637"/>
                <a:gd name="connsiteX71" fmla="*/ 410898 w 410898"/>
                <a:gd name="connsiteY71" fmla="*/ 1756672 h 4903637"/>
                <a:gd name="connsiteX72" fmla="*/ 244312 w 410898"/>
                <a:gd name="connsiteY72" fmla="*/ 1756672 h 4903637"/>
                <a:gd name="connsiteX73" fmla="*/ 238202 w 410898"/>
                <a:gd name="connsiteY73" fmla="*/ 1726408 h 4903637"/>
                <a:gd name="connsiteX74" fmla="*/ 164089 w 410898"/>
                <a:gd name="connsiteY74" fmla="*/ 1677283 h 4903637"/>
                <a:gd name="connsiteX75" fmla="*/ 83655 w 410898"/>
                <a:gd name="connsiteY75" fmla="*/ 1757717 h 4903637"/>
                <a:gd name="connsiteX76" fmla="*/ 164089 w 410898"/>
                <a:gd name="connsiteY76" fmla="*/ 1838151 h 4903637"/>
                <a:gd name="connsiteX77" fmla="*/ 195397 w 410898"/>
                <a:gd name="connsiteY77" fmla="*/ 1831830 h 4903637"/>
                <a:gd name="connsiteX78" fmla="*/ 195967 w 410898"/>
                <a:gd name="connsiteY78" fmla="*/ 1831446 h 4903637"/>
                <a:gd name="connsiteX79" fmla="*/ 410898 w 410898"/>
                <a:gd name="connsiteY79" fmla="*/ 1831446 h 4903637"/>
                <a:gd name="connsiteX80" fmla="*/ 410898 w 410898"/>
                <a:gd name="connsiteY80" fmla="*/ 1926515 h 4903637"/>
                <a:gd name="connsiteX81" fmla="*/ 410776 w 410898"/>
                <a:gd name="connsiteY81" fmla="*/ 1925857 h 4903637"/>
                <a:gd name="connsiteX82" fmla="*/ 215421 w 410898"/>
                <a:gd name="connsiteY82" fmla="*/ 1962040 h 4903637"/>
                <a:gd name="connsiteX83" fmla="*/ 195397 w 410898"/>
                <a:gd name="connsiteY83" fmla="*/ 1948540 h 4903637"/>
                <a:gd name="connsiteX84" fmla="*/ 164089 w 410898"/>
                <a:gd name="connsiteY84" fmla="*/ 1942219 h 4903637"/>
                <a:gd name="connsiteX85" fmla="*/ 83655 w 410898"/>
                <a:gd name="connsiteY85" fmla="*/ 2022653 h 4903637"/>
                <a:gd name="connsiteX86" fmla="*/ 164089 w 410898"/>
                <a:gd name="connsiteY86" fmla="*/ 2103087 h 4903637"/>
                <a:gd name="connsiteX87" fmla="*/ 220964 w 410898"/>
                <a:gd name="connsiteY87" fmla="*/ 2079528 h 4903637"/>
                <a:gd name="connsiteX88" fmla="*/ 226317 w 410898"/>
                <a:gd name="connsiteY88" fmla="*/ 2071589 h 4903637"/>
                <a:gd name="connsiteX89" fmla="*/ 410898 w 410898"/>
                <a:gd name="connsiteY89" fmla="*/ 2037401 h 4903637"/>
                <a:gd name="connsiteX90" fmla="*/ 410898 w 410898"/>
                <a:gd name="connsiteY90" fmla="*/ 2239026 h 4903637"/>
                <a:gd name="connsiteX91" fmla="*/ 199566 w 410898"/>
                <a:gd name="connsiteY91" fmla="*/ 2206097 h 4903637"/>
                <a:gd name="connsiteX92" fmla="*/ 199566 w 410898"/>
                <a:gd name="connsiteY92" fmla="*/ 2216287 h 4903637"/>
                <a:gd name="connsiteX93" fmla="*/ 195397 w 410898"/>
                <a:gd name="connsiteY93" fmla="*/ 2213476 h 4903637"/>
                <a:gd name="connsiteX94" fmla="*/ 164089 w 410898"/>
                <a:gd name="connsiteY94" fmla="*/ 2207155 h 4903637"/>
                <a:gd name="connsiteX95" fmla="*/ 83655 w 410898"/>
                <a:gd name="connsiteY95" fmla="*/ 2287589 h 4903637"/>
                <a:gd name="connsiteX96" fmla="*/ 164089 w 410898"/>
                <a:gd name="connsiteY96" fmla="*/ 2368023 h 4903637"/>
                <a:gd name="connsiteX97" fmla="*/ 195397 w 410898"/>
                <a:gd name="connsiteY97" fmla="*/ 2361702 h 4903637"/>
                <a:gd name="connsiteX98" fmla="*/ 211325 w 410898"/>
                <a:gd name="connsiteY98" fmla="*/ 2350963 h 4903637"/>
                <a:gd name="connsiteX99" fmla="*/ 410898 w 410898"/>
                <a:gd name="connsiteY99" fmla="*/ 2319867 h 4903637"/>
                <a:gd name="connsiteX100" fmla="*/ 410898 w 410898"/>
                <a:gd name="connsiteY100" fmla="*/ 2562167 h 4903637"/>
                <a:gd name="connsiteX101" fmla="*/ 233821 w 410898"/>
                <a:gd name="connsiteY101" fmla="*/ 2514719 h 4903637"/>
                <a:gd name="connsiteX102" fmla="*/ 220964 w 410898"/>
                <a:gd name="connsiteY102" fmla="*/ 2495650 h 4903637"/>
                <a:gd name="connsiteX103" fmla="*/ 164089 w 410898"/>
                <a:gd name="connsiteY103" fmla="*/ 2472091 h 4903637"/>
                <a:gd name="connsiteX104" fmla="*/ 83655 w 410898"/>
                <a:gd name="connsiteY104" fmla="*/ 2552525 h 4903637"/>
                <a:gd name="connsiteX105" fmla="*/ 164089 w 410898"/>
                <a:gd name="connsiteY105" fmla="*/ 2632959 h 4903637"/>
                <a:gd name="connsiteX106" fmla="*/ 192795 w 410898"/>
                <a:gd name="connsiteY106" fmla="*/ 2627163 h 4903637"/>
                <a:gd name="connsiteX107" fmla="*/ 190808 w 410898"/>
                <a:gd name="connsiteY107" fmla="*/ 2634578 h 4903637"/>
                <a:gd name="connsiteX108" fmla="*/ 410898 w 410898"/>
                <a:gd name="connsiteY108" fmla="*/ 2693552 h 4903637"/>
                <a:gd name="connsiteX109" fmla="*/ 410898 w 410898"/>
                <a:gd name="connsiteY109" fmla="*/ 2819997 h 4903637"/>
                <a:gd name="connsiteX110" fmla="*/ 356721 w 410898"/>
                <a:gd name="connsiteY110" fmla="*/ 2803474 h 4903637"/>
                <a:gd name="connsiteX111" fmla="*/ 277614 w 410898"/>
                <a:gd name="connsiteY111" fmla="*/ 2785848 h 4903637"/>
                <a:gd name="connsiteX112" fmla="*/ 233829 w 410898"/>
                <a:gd name="connsiteY112" fmla="*/ 2779666 h 4903637"/>
                <a:gd name="connsiteX113" fmla="*/ 220964 w 410898"/>
                <a:gd name="connsiteY113" fmla="*/ 2760585 h 4903637"/>
                <a:gd name="connsiteX114" fmla="*/ 164088 w 410898"/>
                <a:gd name="connsiteY114" fmla="*/ 2737026 h 4903637"/>
                <a:gd name="connsiteX115" fmla="*/ 83654 w 410898"/>
                <a:gd name="connsiteY115" fmla="*/ 2817460 h 4903637"/>
                <a:gd name="connsiteX116" fmla="*/ 164088 w 410898"/>
                <a:gd name="connsiteY116" fmla="*/ 2897895 h 4903637"/>
                <a:gd name="connsiteX117" fmla="*/ 220964 w 410898"/>
                <a:gd name="connsiteY117" fmla="*/ 2874336 h 4903637"/>
                <a:gd name="connsiteX118" fmla="*/ 235114 w 410898"/>
                <a:gd name="connsiteY118" fmla="*/ 2853349 h 4903637"/>
                <a:gd name="connsiteX119" fmla="*/ 284725 w 410898"/>
                <a:gd name="connsiteY119" fmla="*/ 2872096 h 4903637"/>
                <a:gd name="connsiteX120" fmla="*/ 410898 w 410898"/>
                <a:gd name="connsiteY120" fmla="*/ 2882957 h 4903637"/>
                <a:gd name="connsiteX121" fmla="*/ 410898 w 410898"/>
                <a:gd name="connsiteY121" fmla="*/ 3077599 h 4903637"/>
                <a:gd name="connsiteX122" fmla="*/ 212054 w 410898"/>
                <a:gd name="connsiteY122" fmla="*/ 3014593 h 4903637"/>
                <a:gd name="connsiteX123" fmla="*/ 211370 w 410898"/>
                <a:gd name="connsiteY123" fmla="*/ 3019053 h 4903637"/>
                <a:gd name="connsiteX124" fmla="*/ 195397 w 410898"/>
                <a:gd name="connsiteY124" fmla="*/ 3008284 h 4903637"/>
                <a:gd name="connsiteX125" fmla="*/ 164089 w 410898"/>
                <a:gd name="connsiteY125" fmla="*/ 3001963 h 4903637"/>
                <a:gd name="connsiteX126" fmla="*/ 83655 w 410898"/>
                <a:gd name="connsiteY126" fmla="*/ 3082397 h 4903637"/>
                <a:gd name="connsiteX127" fmla="*/ 164089 w 410898"/>
                <a:gd name="connsiteY127" fmla="*/ 3162831 h 4903637"/>
                <a:gd name="connsiteX128" fmla="*/ 190110 w 410898"/>
                <a:gd name="connsiteY128" fmla="*/ 3157577 h 4903637"/>
                <a:gd name="connsiteX129" fmla="*/ 189801 w 410898"/>
                <a:gd name="connsiteY129" fmla="*/ 3159593 h 4903637"/>
                <a:gd name="connsiteX130" fmla="*/ 410898 w 410898"/>
                <a:gd name="connsiteY130" fmla="*/ 3159087 h 4903637"/>
                <a:gd name="connsiteX131" fmla="*/ 410898 w 410898"/>
                <a:gd name="connsiteY131" fmla="*/ 3289139 h 4903637"/>
                <a:gd name="connsiteX132" fmla="*/ 219008 w 410898"/>
                <a:gd name="connsiteY132" fmla="*/ 3289139 h 4903637"/>
                <a:gd name="connsiteX133" fmla="*/ 195397 w 410898"/>
                <a:gd name="connsiteY133" fmla="*/ 3273220 h 4903637"/>
                <a:gd name="connsiteX134" fmla="*/ 164089 w 410898"/>
                <a:gd name="connsiteY134" fmla="*/ 3266899 h 4903637"/>
                <a:gd name="connsiteX135" fmla="*/ 83655 w 410898"/>
                <a:gd name="connsiteY135" fmla="*/ 3347333 h 4903637"/>
                <a:gd name="connsiteX136" fmla="*/ 164089 w 410898"/>
                <a:gd name="connsiteY136" fmla="*/ 3427767 h 4903637"/>
                <a:gd name="connsiteX137" fmla="*/ 238202 w 410898"/>
                <a:gd name="connsiteY137" fmla="*/ 3378641 h 4903637"/>
                <a:gd name="connsiteX138" fmla="*/ 241176 w 410898"/>
                <a:gd name="connsiteY138" fmla="*/ 3363913 h 4903637"/>
                <a:gd name="connsiteX139" fmla="*/ 410898 w 410898"/>
                <a:gd name="connsiteY139" fmla="*/ 3363913 h 4903637"/>
                <a:gd name="connsiteX140" fmla="*/ 410898 w 410898"/>
                <a:gd name="connsiteY140" fmla="*/ 3614034 h 4903637"/>
                <a:gd name="connsiteX141" fmla="*/ 227340 w 410898"/>
                <a:gd name="connsiteY141" fmla="*/ 3564850 h 4903637"/>
                <a:gd name="connsiteX142" fmla="*/ 220964 w 410898"/>
                <a:gd name="connsiteY142" fmla="*/ 3555394 h 4903637"/>
                <a:gd name="connsiteX143" fmla="*/ 164089 w 410898"/>
                <a:gd name="connsiteY143" fmla="*/ 3531835 h 4903637"/>
                <a:gd name="connsiteX144" fmla="*/ 83655 w 410898"/>
                <a:gd name="connsiteY144" fmla="*/ 3612269 h 4903637"/>
                <a:gd name="connsiteX145" fmla="*/ 164089 w 410898"/>
                <a:gd name="connsiteY145" fmla="*/ 3692703 h 4903637"/>
                <a:gd name="connsiteX146" fmla="*/ 220964 w 410898"/>
                <a:gd name="connsiteY146" fmla="*/ 3669144 h 4903637"/>
                <a:gd name="connsiteX147" fmla="*/ 237291 w 410898"/>
                <a:gd name="connsiteY147" fmla="*/ 3644928 h 4903637"/>
                <a:gd name="connsiteX148" fmla="*/ 410898 w 410898"/>
                <a:gd name="connsiteY148" fmla="*/ 3691447 h 4903637"/>
                <a:gd name="connsiteX149" fmla="*/ 410898 w 410898"/>
                <a:gd name="connsiteY149" fmla="*/ 3817977 h 4903637"/>
                <a:gd name="connsiteX150" fmla="*/ 339280 w 410898"/>
                <a:gd name="connsiteY150" fmla="*/ 3826794 h 4903637"/>
                <a:gd name="connsiteX151" fmla="*/ 259838 w 410898"/>
                <a:gd name="connsiteY151" fmla="*/ 3842841 h 4903637"/>
                <a:gd name="connsiteX152" fmla="*/ 238799 w 410898"/>
                <a:gd name="connsiteY152" fmla="*/ 3848851 h 4903637"/>
                <a:gd name="connsiteX153" fmla="*/ 238203 w 410898"/>
                <a:gd name="connsiteY153" fmla="*/ 3845896 h 4903637"/>
                <a:gd name="connsiteX154" fmla="*/ 164089 w 410898"/>
                <a:gd name="connsiteY154" fmla="*/ 3796772 h 4903637"/>
                <a:gd name="connsiteX155" fmla="*/ 83655 w 410898"/>
                <a:gd name="connsiteY155" fmla="*/ 3877205 h 4903637"/>
                <a:gd name="connsiteX156" fmla="*/ 164090 w 410898"/>
                <a:gd name="connsiteY156" fmla="*/ 3957639 h 4903637"/>
                <a:gd name="connsiteX157" fmla="*/ 220965 w 410898"/>
                <a:gd name="connsiteY157" fmla="*/ 3934080 h 4903637"/>
                <a:gd name="connsiteX158" fmla="*/ 226575 w 410898"/>
                <a:gd name="connsiteY158" fmla="*/ 3925760 h 4903637"/>
                <a:gd name="connsiteX159" fmla="*/ 229746 w 410898"/>
                <a:gd name="connsiteY159" fmla="*/ 3925749 h 4903637"/>
                <a:gd name="connsiteX160" fmla="*/ 301387 w 410898"/>
                <a:gd name="connsiteY160" fmla="*/ 3918754 h 4903637"/>
                <a:gd name="connsiteX161" fmla="*/ 410898 w 410898"/>
                <a:gd name="connsiteY161" fmla="*/ 3880918 h 4903637"/>
                <a:gd name="connsiteX162" fmla="*/ 410898 w 410898"/>
                <a:gd name="connsiteY162" fmla="*/ 4083109 h 4903637"/>
                <a:gd name="connsiteX163" fmla="*/ 233304 w 410898"/>
                <a:gd name="connsiteY163" fmla="*/ 4103567 h 4903637"/>
                <a:gd name="connsiteX164" fmla="*/ 220964 w 410898"/>
                <a:gd name="connsiteY164" fmla="*/ 4085266 h 4903637"/>
                <a:gd name="connsiteX165" fmla="*/ 164089 w 410898"/>
                <a:gd name="connsiteY165" fmla="*/ 4061707 h 4903637"/>
                <a:gd name="connsiteX166" fmla="*/ 83655 w 410898"/>
                <a:gd name="connsiteY166" fmla="*/ 4142141 h 4903637"/>
                <a:gd name="connsiteX167" fmla="*/ 164089 w 410898"/>
                <a:gd name="connsiteY167" fmla="*/ 4222575 h 4903637"/>
                <a:gd name="connsiteX168" fmla="*/ 220964 w 410898"/>
                <a:gd name="connsiteY168" fmla="*/ 4199016 h 4903637"/>
                <a:gd name="connsiteX169" fmla="*/ 224617 w 410898"/>
                <a:gd name="connsiteY169" fmla="*/ 4193599 h 4903637"/>
                <a:gd name="connsiteX170" fmla="*/ 410898 w 410898"/>
                <a:gd name="connsiteY170" fmla="*/ 4215058 h 4903637"/>
                <a:gd name="connsiteX171" fmla="*/ 410898 w 410898"/>
                <a:gd name="connsiteY171" fmla="*/ 4372872 h 4903637"/>
                <a:gd name="connsiteX172" fmla="*/ 236249 w 410898"/>
                <a:gd name="connsiteY172" fmla="*/ 4372872 h 4903637"/>
                <a:gd name="connsiteX173" fmla="*/ 220964 w 410898"/>
                <a:gd name="connsiteY173" fmla="*/ 4350202 h 4903637"/>
                <a:gd name="connsiteX174" fmla="*/ 164089 w 410898"/>
                <a:gd name="connsiteY174" fmla="*/ 4326643 h 4903637"/>
                <a:gd name="connsiteX175" fmla="*/ 83655 w 410898"/>
                <a:gd name="connsiteY175" fmla="*/ 4407077 h 4903637"/>
                <a:gd name="connsiteX176" fmla="*/ 164089 w 410898"/>
                <a:gd name="connsiteY176" fmla="*/ 4487511 h 4903637"/>
                <a:gd name="connsiteX177" fmla="*/ 220964 w 410898"/>
                <a:gd name="connsiteY177" fmla="*/ 4463952 h 4903637"/>
                <a:gd name="connsiteX178" fmla="*/ 231958 w 410898"/>
                <a:gd name="connsiteY178" fmla="*/ 4447646 h 4903637"/>
                <a:gd name="connsiteX179" fmla="*/ 410898 w 410898"/>
                <a:gd name="connsiteY179" fmla="*/ 4447646 h 4903637"/>
                <a:gd name="connsiteX180" fmla="*/ 410898 w 410898"/>
                <a:gd name="connsiteY180" fmla="*/ 4602173 h 4903637"/>
                <a:gd name="connsiteX181" fmla="*/ 410370 w 410898"/>
                <a:gd name="connsiteY181" fmla="*/ 4601406 h 4903637"/>
                <a:gd name="connsiteX182" fmla="*/ 359862 w 410898"/>
                <a:gd name="connsiteY182" fmla="*/ 4591579 h 4903637"/>
                <a:gd name="connsiteX183" fmla="*/ 305047 w 410898"/>
                <a:gd name="connsiteY183" fmla="*/ 4607666 h 4903637"/>
                <a:gd name="connsiteX184" fmla="*/ 250232 w 410898"/>
                <a:gd name="connsiteY184" fmla="*/ 4623753 h 4903637"/>
                <a:gd name="connsiteX185" fmla="*/ 224677 w 410898"/>
                <a:gd name="connsiteY185" fmla="*/ 4620645 h 4903637"/>
                <a:gd name="connsiteX186" fmla="*/ 220964 w 410898"/>
                <a:gd name="connsiteY186" fmla="*/ 4615138 h 4903637"/>
                <a:gd name="connsiteX187" fmla="*/ 164089 w 410898"/>
                <a:gd name="connsiteY187" fmla="*/ 4591579 h 4903637"/>
                <a:gd name="connsiteX188" fmla="*/ 83655 w 410898"/>
                <a:gd name="connsiteY188" fmla="*/ 4672013 h 4903637"/>
                <a:gd name="connsiteX189" fmla="*/ 164089 w 410898"/>
                <a:gd name="connsiteY189" fmla="*/ 4752447 h 4903637"/>
                <a:gd name="connsiteX190" fmla="*/ 195397 w 410898"/>
                <a:gd name="connsiteY190" fmla="*/ 4746126 h 4903637"/>
                <a:gd name="connsiteX191" fmla="*/ 202470 w 410898"/>
                <a:gd name="connsiteY191" fmla="*/ 4741357 h 4903637"/>
                <a:gd name="connsiteX192" fmla="*/ 211470 w 410898"/>
                <a:gd name="connsiteY192" fmla="*/ 4747734 h 4903637"/>
                <a:gd name="connsiteX193" fmla="*/ 250232 w 410898"/>
                <a:gd name="connsiteY193" fmla="*/ 4752447 h 4903637"/>
                <a:gd name="connsiteX194" fmla="*/ 305047 w 410898"/>
                <a:gd name="connsiteY194" fmla="*/ 4736360 h 4903637"/>
                <a:gd name="connsiteX195" fmla="*/ 359862 w 410898"/>
                <a:gd name="connsiteY195" fmla="*/ 4720273 h 4903637"/>
                <a:gd name="connsiteX196" fmla="*/ 410370 w 410898"/>
                <a:gd name="connsiteY196" fmla="*/ 4730100 h 4903637"/>
                <a:gd name="connsiteX197" fmla="*/ 410898 w 410898"/>
                <a:gd name="connsiteY197" fmla="*/ 4730867 h 4903637"/>
                <a:gd name="connsiteX198" fmla="*/ 410898 w 410898"/>
                <a:gd name="connsiteY198" fmla="*/ 4801286 h 49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10898" h="4903637">
                  <a:moveTo>
                    <a:pt x="308547" y="4903637"/>
                  </a:moveTo>
                  <a:lnTo>
                    <a:pt x="0" y="4903637"/>
                  </a:lnTo>
                  <a:lnTo>
                    <a:pt x="0" y="1399885"/>
                  </a:lnTo>
                  <a:lnTo>
                    <a:pt x="0" y="1262051"/>
                  </a:lnTo>
                  <a:lnTo>
                    <a:pt x="0" y="0"/>
                  </a:lnTo>
                  <a:lnTo>
                    <a:pt x="292908" y="0"/>
                  </a:lnTo>
                  <a:lnTo>
                    <a:pt x="190808" y="27358"/>
                  </a:lnTo>
                  <a:lnTo>
                    <a:pt x="192795" y="34773"/>
                  </a:lnTo>
                  <a:lnTo>
                    <a:pt x="164089" y="28977"/>
                  </a:lnTo>
                  <a:cubicBezTo>
                    <a:pt x="119667" y="28977"/>
                    <a:pt x="83655" y="64989"/>
                    <a:pt x="83655" y="109411"/>
                  </a:cubicBezTo>
                  <a:cubicBezTo>
                    <a:pt x="83655" y="153833"/>
                    <a:pt x="119667" y="189845"/>
                    <a:pt x="164089" y="189845"/>
                  </a:cubicBezTo>
                  <a:cubicBezTo>
                    <a:pt x="186300" y="189845"/>
                    <a:pt x="206408" y="180842"/>
                    <a:pt x="220964" y="166286"/>
                  </a:cubicBezTo>
                  <a:lnTo>
                    <a:pt x="233821" y="147217"/>
                  </a:lnTo>
                  <a:lnTo>
                    <a:pt x="410898" y="99769"/>
                  </a:lnTo>
                  <a:lnTo>
                    <a:pt x="410898" y="342069"/>
                  </a:lnTo>
                  <a:lnTo>
                    <a:pt x="211325" y="310973"/>
                  </a:lnTo>
                  <a:lnTo>
                    <a:pt x="195397" y="300234"/>
                  </a:lnTo>
                  <a:cubicBezTo>
                    <a:pt x="185774" y="296164"/>
                    <a:pt x="175194" y="293913"/>
                    <a:pt x="164089" y="293913"/>
                  </a:cubicBezTo>
                  <a:cubicBezTo>
                    <a:pt x="119667" y="293913"/>
                    <a:pt x="83655" y="329925"/>
                    <a:pt x="83655" y="374347"/>
                  </a:cubicBezTo>
                  <a:cubicBezTo>
                    <a:pt x="83655" y="418769"/>
                    <a:pt x="119667" y="454781"/>
                    <a:pt x="164089" y="454781"/>
                  </a:cubicBezTo>
                  <a:cubicBezTo>
                    <a:pt x="175194" y="454781"/>
                    <a:pt x="185774" y="452530"/>
                    <a:pt x="195397" y="448460"/>
                  </a:cubicBezTo>
                  <a:lnTo>
                    <a:pt x="199566" y="445649"/>
                  </a:lnTo>
                  <a:lnTo>
                    <a:pt x="199566" y="455839"/>
                  </a:lnTo>
                  <a:lnTo>
                    <a:pt x="410898" y="422910"/>
                  </a:lnTo>
                  <a:lnTo>
                    <a:pt x="410898" y="624535"/>
                  </a:lnTo>
                  <a:lnTo>
                    <a:pt x="226317" y="590347"/>
                  </a:lnTo>
                  <a:lnTo>
                    <a:pt x="220964" y="582408"/>
                  </a:lnTo>
                  <a:cubicBezTo>
                    <a:pt x="206408" y="567852"/>
                    <a:pt x="186300" y="558849"/>
                    <a:pt x="164089" y="558849"/>
                  </a:cubicBezTo>
                  <a:cubicBezTo>
                    <a:pt x="119667" y="558849"/>
                    <a:pt x="83655" y="594861"/>
                    <a:pt x="83655" y="639283"/>
                  </a:cubicBezTo>
                  <a:cubicBezTo>
                    <a:pt x="83655" y="683705"/>
                    <a:pt x="119667" y="719717"/>
                    <a:pt x="164089" y="719717"/>
                  </a:cubicBezTo>
                  <a:cubicBezTo>
                    <a:pt x="175194" y="719717"/>
                    <a:pt x="185774" y="717467"/>
                    <a:pt x="195397" y="713396"/>
                  </a:cubicBezTo>
                  <a:lnTo>
                    <a:pt x="215421" y="699896"/>
                  </a:lnTo>
                  <a:lnTo>
                    <a:pt x="410776" y="736079"/>
                  </a:lnTo>
                  <a:lnTo>
                    <a:pt x="410898" y="735421"/>
                  </a:lnTo>
                  <a:lnTo>
                    <a:pt x="410898" y="830490"/>
                  </a:lnTo>
                  <a:lnTo>
                    <a:pt x="195967" y="830490"/>
                  </a:lnTo>
                  <a:lnTo>
                    <a:pt x="195397" y="830106"/>
                  </a:lnTo>
                  <a:cubicBezTo>
                    <a:pt x="185774" y="826036"/>
                    <a:pt x="175194" y="823785"/>
                    <a:pt x="164089" y="823785"/>
                  </a:cubicBezTo>
                  <a:cubicBezTo>
                    <a:pt x="119667" y="823785"/>
                    <a:pt x="83655" y="859797"/>
                    <a:pt x="83655" y="904219"/>
                  </a:cubicBezTo>
                  <a:cubicBezTo>
                    <a:pt x="83655" y="948641"/>
                    <a:pt x="119667" y="984653"/>
                    <a:pt x="164089" y="984653"/>
                  </a:cubicBezTo>
                  <a:cubicBezTo>
                    <a:pt x="197405" y="984653"/>
                    <a:pt x="225991" y="964396"/>
                    <a:pt x="238202" y="935528"/>
                  </a:cubicBezTo>
                  <a:lnTo>
                    <a:pt x="244312" y="905264"/>
                  </a:lnTo>
                  <a:lnTo>
                    <a:pt x="410898" y="905264"/>
                  </a:lnTo>
                  <a:lnTo>
                    <a:pt x="410898" y="1092148"/>
                  </a:lnTo>
                  <a:lnTo>
                    <a:pt x="347257" y="1088720"/>
                  </a:lnTo>
                  <a:cubicBezTo>
                    <a:pt x="318773" y="1088720"/>
                    <a:pt x="291637" y="1090260"/>
                    <a:pt x="266956" y="1093045"/>
                  </a:cubicBezTo>
                  <a:lnTo>
                    <a:pt x="208130" y="1103626"/>
                  </a:lnTo>
                  <a:lnTo>
                    <a:pt x="195397" y="1095041"/>
                  </a:lnTo>
                  <a:cubicBezTo>
                    <a:pt x="185774" y="1090971"/>
                    <a:pt x="175194" y="1088720"/>
                    <a:pt x="164089" y="1088720"/>
                  </a:cubicBezTo>
                  <a:cubicBezTo>
                    <a:pt x="119667" y="1088720"/>
                    <a:pt x="83655" y="1124732"/>
                    <a:pt x="83655" y="1169154"/>
                  </a:cubicBezTo>
                  <a:cubicBezTo>
                    <a:pt x="83655" y="1213576"/>
                    <a:pt x="119667" y="1249588"/>
                    <a:pt x="164089" y="1249588"/>
                  </a:cubicBezTo>
                  <a:cubicBezTo>
                    <a:pt x="197405" y="1249588"/>
                    <a:pt x="225991" y="1229331"/>
                    <a:pt x="238202" y="1200463"/>
                  </a:cubicBezTo>
                  <a:lnTo>
                    <a:pt x="240378" y="1189685"/>
                  </a:lnTo>
                  <a:lnTo>
                    <a:pt x="266956" y="1194465"/>
                  </a:lnTo>
                  <a:cubicBezTo>
                    <a:pt x="291637" y="1197250"/>
                    <a:pt x="318773" y="1198790"/>
                    <a:pt x="347257" y="1198790"/>
                  </a:cubicBezTo>
                  <a:lnTo>
                    <a:pt x="410898" y="1195363"/>
                  </a:lnTo>
                  <a:lnTo>
                    <a:pt x="410898" y="1262051"/>
                  </a:lnTo>
                  <a:lnTo>
                    <a:pt x="410898" y="1399885"/>
                  </a:lnTo>
                  <a:lnTo>
                    <a:pt x="410898" y="1466573"/>
                  </a:lnTo>
                  <a:lnTo>
                    <a:pt x="347257" y="1463146"/>
                  </a:lnTo>
                  <a:cubicBezTo>
                    <a:pt x="318773" y="1463146"/>
                    <a:pt x="291637" y="1464686"/>
                    <a:pt x="266956" y="1467471"/>
                  </a:cubicBezTo>
                  <a:lnTo>
                    <a:pt x="240378" y="1472251"/>
                  </a:lnTo>
                  <a:lnTo>
                    <a:pt x="238202" y="1461473"/>
                  </a:lnTo>
                  <a:cubicBezTo>
                    <a:pt x="225991" y="1432605"/>
                    <a:pt x="197405" y="1412348"/>
                    <a:pt x="164089" y="1412348"/>
                  </a:cubicBezTo>
                  <a:cubicBezTo>
                    <a:pt x="119667" y="1412348"/>
                    <a:pt x="83655" y="1448360"/>
                    <a:pt x="83655" y="1492782"/>
                  </a:cubicBezTo>
                  <a:cubicBezTo>
                    <a:pt x="83655" y="1537204"/>
                    <a:pt x="119667" y="1573216"/>
                    <a:pt x="164089" y="1573216"/>
                  </a:cubicBezTo>
                  <a:cubicBezTo>
                    <a:pt x="175194" y="1573216"/>
                    <a:pt x="185774" y="1570965"/>
                    <a:pt x="195397" y="1566895"/>
                  </a:cubicBezTo>
                  <a:lnTo>
                    <a:pt x="208130" y="1558310"/>
                  </a:lnTo>
                  <a:lnTo>
                    <a:pt x="266956" y="1568891"/>
                  </a:lnTo>
                  <a:cubicBezTo>
                    <a:pt x="291637" y="1571676"/>
                    <a:pt x="318773" y="1573216"/>
                    <a:pt x="347257" y="1573216"/>
                  </a:cubicBezTo>
                  <a:lnTo>
                    <a:pt x="410898" y="1569788"/>
                  </a:lnTo>
                  <a:lnTo>
                    <a:pt x="410898" y="1756672"/>
                  </a:lnTo>
                  <a:lnTo>
                    <a:pt x="244312" y="1756672"/>
                  </a:lnTo>
                  <a:lnTo>
                    <a:pt x="238202" y="1726408"/>
                  </a:lnTo>
                  <a:cubicBezTo>
                    <a:pt x="225991" y="1697540"/>
                    <a:pt x="197405" y="1677283"/>
                    <a:pt x="164089" y="1677283"/>
                  </a:cubicBezTo>
                  <a:cubicBezTo>
                    <a:pt x="119667" y="1677283"/>
                    <a:pt x="83655" y="1713295"/>
                    <a:pt x="83655" y="1757717"/>
                  </a:cubicBezTo>
                  <a:cubicBezTo>
                    <a:pt x="83655" y="1802139"/>
                    <a:pt x="119667" y="1838151"/>
                    <a:pt x="164089" y="1838151"/>
                  </a:cubicBezTo>
                  <a:cubicBezTo>
                    <a:pt x="175194" y="1838151"/>
                    <a:pt x="185774" y="1835900"/>
                    <a:pt x="195397" y="1831830"/>
                  </a:cubicBezTo>
                  <a:lnTo>
                    <a:pt x="195967" y="1831446"/>
                  </a:lnTo>
                  <a:lnTo>
                    <a:pt x="410898" y="1831446"/>
                  </a:lnTo>
                  <a:lnTo>
                    <a:pt x="410898" y="1926515"/>
                  </a:lnTo>
                  <a:lnTo>
                    <a:pt x="410776" y="1925857"/>
                  </a:lnTo>
                  <a:lnTo>
                    <a:pt x="215421" y="1962040"/>
                  </a:lnTo>
                  <a:lnTo>
                    <a:pt x="195397" y="1948540"/>
                  </a:lnTo>
                  <a:cubicBezTo>
                    <a:pt x="185774" y="1944469"/>
                    <a:pt x="175194" y="1942219"/>
                    <a:pt x="164089" y="1942219"/>
                  </a:cubicBezTo>
                  <a:cubicBezTo>
                    <a:pt x="119667" y="1942219"/>
                    <a:pt x="83655" y="1978231"/>
                    <a:pt x="83655" y="2022653"/>
                  </a:cubicBezTo>
                  <a:cubicBezTo>
                    <a:pt x="83655" y="2067075"/>
                    <a:pt x="119667" y="2103087"/>
                    <a:pt x="164089" y="2103087"/>
                  </a:cubicBezTo>
                  <a:cubicBezTo>
                    <a:pt x="186300" y="2103087"/>
                    <a:pt x="206408" y="2094084"/>
                    <a:pt x="220964" y="2079528"/>
                  </a:cubicBezTo>
                  <a:lnTo>
                    <a:pt x="226317" y="2071589"/>
                  </a:lnTo>
                  <a:lnTo>
                    <a:pt x="410898" y="2037401"/>
                  </a:lnTo>
                  <a:lnTo>
                    <a:pt x="410898" y="2239026"/>
                  </a:lnTo>
                  <a:lnTo>
                    <a:pt x="199566" y="2206097"/>
                  </a:lnTo>
                  <a:lnTo>
                    <a:pt x="199566" y="2216287"/>
                  </a:lnTo>
                  <a:lnTo>
                    <a:pt x="195397" y="2213476"/>
                  </a:lnTo>
                  <a:cubicBezTo>
                    <a:pt x="185774" y="2209406"/>
                    <a:pt x="175194" y="2207155"/>
                    <a:pt x="164089" y="2207155"/>
                  </a:cubicBezTo>
                  <a:cubicBezTo>
                    <a:pt x="119667" y="2207155"/>
                    <a:pt x="83655" y="2243167"/>
                    <a:pt x="83655" y="2287589"/>
                  </a:cubicBezTo>
                  <a:cubicBezTo>
                    <a:pt x="83655" y="2332011"/>
                    <a:pt x="119667" y="2368023"/>
                    <a:pt x="164089" y="2368023"/>
                  </a:cubicBezTo>
                  <a:cubicBezTo>
                    <a:pt x="175194" y="2368023"/>
                    <a:pt x="185774" y="2365772"/>
                    <a:pt x="195397" y="2361702"/>
                  </a:cubicBezTo>
                  <a:lnTo>
                    <a:pt x="211325" y="2350963"/>
                  </a:lnTo>
                  <a:lnTo>
                    <a:pt x="410898" y="2319867"/>
                  </a:lnTo>
                  <a:lnTo>
                    <a:pt x="410898" y="2562167"/>
                  </a:lnTo>
                  <a:lnTo>
                    <a:pt x="233821" y="2514719"/>
                  </a:lnTo>
                  <a:lnTo>
                    <a:pt x="220964" y="2495650"/>
                  </a:lnTo>
                  <a:cubicBezTo>
                    <a:pt x="206408" y="2481094"/>
                    <a:pt x="186300" y="2472091"/>
                    <a:pt x="164089" y="2472091"/>
                  </a:cubicBezTo>
                  <a:cubicBezTo>
                    <a:pt x="119667" y="2472091"/>
                    <a:pt x="83655" y="2508103"/>
                    <a:pt x="83655" y="2552525"/>
                  </a:cubicBezTo>
                  <a:cubicBezTo>
                    <a:pt x="83655" y="2596947"/>
                    <a:pt x="119667" y="2632959"/>
                    <a:pt x="164089" y="2632959"/>
                  </a:cubicBezTo>
                  <a:lnTo>
                    <a:pt x="192795" y="2627163"/>
                  </a:lnTo>
                  <a:lnTo>
                    <a:pt x="190808" y="2634578"/>
                  </a:lnTo>
                  <a:lnTo>
                    <a:pt x="410898" y="2693552"/>
                  </a:lnTo>
                  <a:lnTo>
                    <a:pt x="410898" y="2819997"/>
                  </a:lnTo>
                  <a:lnTo>
                    <a:pt x="356721" y="2803474"/>
                  </a:lnTo>
                  <a:cubicBezTo>
                    <a:pt x="330145" y="2796486"/>
                    <a:pt x="303292" y="2790503"/>
                    <a:pt x="277614" y="2785848"/>
                  </a:cubicBezTo>
                  <a:lnTo>
                    <a:pt x="233829" y="2779666"/>
                  </a:lnTo>
                  <a:lnTo>
                    <a:pt x="220964" y="2760585"/>
                  </a:lnTo>
                  <a:cubicBezTo>
                    <a:pt x="206408" y="2746029"/>
                    <a:pt x="186299" y="2737026"/>
                    <a:pt x="164088" y="2737026"/>
                  </a:cubicBezTo>
                  <a:cubicBezTo>
                    <a:pt x="119666" y="2737026"/>
                    <a:pt x="83655" y="2773038"/>
                    <a:pt x="83654" y="2817460"/>
                  </a:cubicBezTo>
                  <a:cubicBezTo>
                    <a:pt x="83654" y="2861882"/>
                    <a:pt x="119666" y="2897894"/>
                    <a:pt x="164088" y="2897895"/>
                  </a:cubicBezTo>
                  <a:cubicBezTo>
                    <a:pt x="186299" y="2897894"/>
                    <a:pt x="206408" y="2888891"/>
                    <a:pt x="220964" y="2874336"/>
                  </a:cubicBezTo>
                  <a:lnTo>
                    <a:pt x="235114" y="2853349"/>
                  </a:lnTo>
                  <a:lnTo>
                    <a:pt x="284725" y="2872096"/>
                  </a:lnTo>
                  <a:lnTo>
                    <a:pt x="410898" y="2882957"/>
                  </a:lnTo>
                  <a:lnTo>
                    <a:pt x="410898" y="3077599"/>
                  </a:lnTo>
                  <a:lnTo>
                    <a:pt x="212054" y="3014593"/>
                  </a:lnTo>
                  <a:lnTo>
                    <a:pt x="211370" y="3019053"/>
                  </a:lnTo>
                  <a:lnTo>
                    <a:pt x="195397" y="3008284"/>
                  </a:lnTo>
                  <a:cubicBezTo>
                    <a:pt x="185774" y="3004214"/>
                    <a:pt x="175194" y="3001963"/>
                    <a:pt x="164089" y="3001963"/>
                  </a:cubicBezTo>
                  <a:cubicBezTo>
                    <a:pt x="119667" y="3001963"/>
                    <a:pt x="83655" y="3037975"/>
                    <a:pt x="83655" y="3082397"/>
                  </a:cubicBezTo>
                  <a:cubicBezTo>
                    <a:pt x="83655" y="3126819"/>
                    <a:pt x="119667" y="3162831"/>
                    <a:pt x="164089" y="3162831"/>
                  </a:cubicBezTo>
                  <a:lnTo>
                    <a:pt x="190110" y="3157577"/>
                  </a:lnTo>
                  <a:lnTo>
                    <a:pt x="189801" y="3159593"/>
                  </a:lnTo>
                  <a:lnTo>
                    <a:pt x="410898" y="3159087"/>
                  </a:lnTo>
                  <a:lnTo>
                    <a:pt x="410898" y="3289139"/>
                  </a:lnTo>
                  <a:lnTo>
                    <a:pt x="219008" y="3289139"/>
                  </a:lnTo>
                  <a:lnTo>
                    <a:pt x="195397" y="3273220"/>
                  </a:lnTo>
                  <a:cubicBezTo>
                    <a:pt x="185774" y="3269150"/>
                    <a:pt x="175194" y="3266899"/>
                    <a:pt x="164089" y="3266899"/>
                  </a:cubicBezTo>
                  <a:cubicBezTo>
                    <a:pt x="119667" y="3266899"/>
                    <a:pt x="83655" y="3302911"/>
                    <a:pt x="83655" y="3347333"/>
                  </a:cubicBezTo>
                  <a:cubicBezTo>
                    <a:pt x="83655" y="3391755"/>
                    <a:pt x="119667" y="3427767"/>
                    <a:pt x="164089" y="3427767"/>
                  </a:cubicBezTo>
                  <a:cubicBezTo>
                    <a:pt x="197405" y="3427767"/>
                    <a:pt x="225991" y="3407510"/>
                    <a:pt x="238202" y="3378641"/>
                  </a:cubicBezTo>
                  <a:lnTo>
                    <a:pt x="241176" y="3363913"/>
                  </a:lnTo>
                  <a:lnTo>
                    <a:pt x="410898" y="3363913"/>
                  </a:lnTo>
                  <a:lnTo>
                    <a:pt x="410898" y="3614034"/>
                  </a:lnTo>
                  <a:lnTo>
                    <a:pt x="227340" y="3564850"/>
                  </a:lnTo>
                  <a:lnTo>
                    <a:pt x="220964" y="3555394"/>
                  </a:lnTo>
                  <a:cubicBezTo>
                    <a:pt x="206408" y="3540838"/>
                    <a:pt x="186300" y="3531835"/>
                    <a:pt x="164089" y="3531835"/>
                  </a:cubicBezTo>
                  <a:cubicBezTo>
                    <a:pt x="119667" y="3531835"/>
                    <a:pt x="83655" y="3567847"/>
                    <a:pt x="83655" y="3612269"/>
                  </a:cubicBezTo>
                  <a:cubicBezTo>
                    <a:pt x="83655" y="3656691"/>
                    <a:pt x="119667" y="3692703"/>
                    <a:pt x="164089" y="3692703"/>
                  </a:cubicBezTo>
                  <a:cubicBezTo>
                    <a:pt x="186300" y="3692703"/>
                    <a:pt x="206408" y="3683700"/>
                    <a:pt x="220964" y="3669144"/>
                  </a:cubicBezTo>
                  <a:lnTo>
                    <a:pt x="237291" y="3644928"/>
                  </a:lnTo>
                  <a:lnTo>
                    <a:pt x="410898" y="3691447"/>
                  </a:lnTo>
                  <a:lnTo>
                    <a:pt x="410898" y="3817977"/>
                  </a:lnTo>
                  <a:lnTo>
                    <a:pt x="339280" y="3826794"/>
                  </a:lnTo>
                  <a:cubicBezTo>
                    <a:pt x="312158" y="3831210"/>
                    <a:pt x="285191" y="3836658"/>
                    <a:pt x="259838" y="3842841"/>
                  </a:cubicBezTo>
                  <a:lnTo>
                    <a:pt x="238799" y="3848851"/>
                  </a:lnTo>
                  <a:lnTo>
                    <a:pt x="238203" y="3845896"/>
                  </a:lnTo>
                  <a:cubicBezTo>
                    <a:pt x="225992" y="3817028"/>
                    <a:pt x="197406" y="3796771"/>
                    <a:pt x="164089" y="3796772"/>
                  </a:cubicBezTo>
                  <a:cubicBezTo>
                    <a:pt x="119668" y="3796771"/>
                    <a:pt x="83656" y="3832784"/>
                    <a:pt x="83655" y="3877205"/>
                  </a:cubicBezTo>
                  <a:cubicBezTo>
                    <a:pt x="83656" y="3921627"/>
                    <a:pt x="119667" y="3957640"/>
                    <a:pt x="164090" y="3957639"/>
                  </a:cubicBezTo>
                  <a:cubicBezTo>
                    <a:pt x="186301" y="3957639"/>
                    <a:pt x="206410" y="3948637"/>
                    <a:pt x="220965" y="3934080"/>
                  </a:cubicBezTo>
                  <a:lnTo>
                    <a:pt x="226575" y="3925760"/>
                  </a:lnTo>
                  <a:lnTo>
                    <a:pt x="229746" y="3925749"/>
                  </a:lnTo>
                  <a:cubicBezTo>
                    <a:pt x="250685" y="3924609"/>
                    <a:pt x="274597" y="3922336"/>
                    <a:pt x="301387" y="3918754"/>
                  </a:cubicBezTo>
                  <a:lnTo>
                    <a:pt x="410898" y="3880918"/>
                  </a:lnTo>
                  <a:lnTo>
                    <a:pt x="410898" y="4083109"/>
                  </a:lnTo>
                  <a:lnTo>
                    <a:pt x="233304" y="4103567"/>
                  </a:lnTo>
                  <a:lnTo>
                    <a:pt x="220964" y="4085266"/>
                  </a:lnTo>
                  <a:cubicBezTo>
                    <a:pt x="206408" y="4070710"/>
                    <a:pt x="186300" y="4061707"/>
                    <a:pt x="164089" y="4061707"/>
                  </a:cubicBezTo>
                  <a:cubicBezTo>
                    <a:pt x="119667" y="4061707"/>
                    <a:pt x="83655" y="4097719"/>
                    <a:pt x="83655" y="4142141"/>
                  </a:cubicBezTo>
                  <a:cubicBezTo>
                    <a:pt x="83655" y="4186563"/>
                    <a:pt x="119667" y="4222575"/>
                    <a:pt x="164089" y="4222575"/>
                  </a:cubicBezTo>
                  <a:cubicBezTo>
                    <a:pt x="186300" y="4222575"/>
                    <a:pt x="206408" y="4213572"/>
                    <a:pt x="220964" y="4199016"/>
                  </a:cubicBezTo>
                  <a:lnTo>
                    <a:pt x="224617" y="4193599"/>
                  </a:lnTo>
                  <a:lnTo>
                    <a:pt x="410898" y="4215058"/>
                  </a:lnTo>
                  <a:lnTo>
                    <a:pt x="410898" y="4372872"/>
                  </a:lnTo>
                  <a:lnTo>
                    <a:pt x="236249" y="4372872"/>
                  </a:lnTo>
                  <a:lnTo>
                    <a:pt x="220964" y="4350202"/>
                  </a:lnTo>
                  <a:cubicBezTo>
                    <a:pt x="206408" y="4335646"/>
                    <a:pt x="186300" y="4326643"/>
                    <a:pt x="164089" y="4326643"/>
                  </a:cubicBezTo>
                  <a:cubicBezTo>
                    <a:pt x="119667" y="4326643"/>
                    <a:pt x="83655" y="4362655"/>
                    <a:pt x="83655" y="4407077"/>
                  </a:cubicBezTo>
                  <a:cubicBezTo>
                    <a:pt x="83655" y="4451499"/>
                    <a:pt x="119667" y="4487511"/>
                    <a:pt x="164089" y="4487511"/>
                  </a:cubicBezTo>
                  <a:cubicBezTo>
                    <a:pt x="186300" y="4487511"/>
                    <a:pt x="206408" y="4478508"/>
                    <a:pt x="220964" y="4463952"/>
                  </a:cubicBezTo>
                  <a:lnTo>
                    <a:pt x="231958" y="4447646"/>
                  </a:lnTo>
                  <a:lnTo>
                    <a:pt x="410898" y="4447646"/>
                  </a:lnTo>
                  <a:lnTo>
                    <a:pt x="410898" y="4602173"/>
                  </a:lnTo>
                  <a:lnTo>
                    <a:pt x="410370" y="4601406"/>
                  </a:lnTo>
                  <a:cubicBezTo>
                    <a:pt x="402050" y="4595633"/>
                    <a:pt x="382572" y="4591579"/>
                    <a:pt x="359862" y="4591579"/>
                  </a:cubicBezTo>
                  <a:cubicBezTo>
                    <a:pt x="329582" y="4591579"/>
                    <a:pt x="305047" y="4598786"/>
                    <a:pt x="305047" y="4607666"/>
                  </a:cubicBezTo>
                  <a:cubicBezTo>
                    <a:pt x="305047" y="4616546"/>
                    <a:pt x="280512" y="4623753"/>
                    <a:pt x="250232" y="4623753"/>
                  </a:cubicBezTo>
                  <a:lnTo>
                    <a:pt x="224677" y="4620645"/>
                  </a:lnTo>
                  <a:lnTo>
                    <a:pt x="220964" y="4615138"/>
                  </a:lnTo>
                  <a:cubicBezTo>
                    <a:pt x="206408" y="4600582"/>
                    <a:pt x="186300" y="4591579"/>
                    <a:pt x="164089" y="4591579"/>
                  </a:cubicBezTo>
                  <a:cubicBezTo>
                    <a:pt x="119667" y="4591579"/>
                    <a:pt x="83655" y="4627591"/>
                    <a:pt x="83655" y="4672013"/>
                  </a:cubicBezTo>
                  <a:cubicBezTo>
                    <a:pt x="83655" y="4716435"/>
                    <a:pt x="119667" y="4752447"/>
                    <a:pt x="164089" y="4752447"/>
                  </a:cubicBezTo>
                  <a:cubicBezTo>
                    <a:pt x="175194" y="4752447"/>
                    <a:pt x="185774" y="4750196"/>
                    <a:pt x="195397" y="4746126"/>
                  </a:cubicBezTo>
                  <a:lnTo>
                    <a:pt x="202470" y="4741357"/>
                  </a:lnTo>
                  <a:lnTo>
                    <a:pt x="211470" y="4747734"/>
                  </a:lnTo>
                  <a:cubicBezTo>
                    <a:pt x="221388" y="4750645"/>
                    <a:pt x="235092" y="4752447"/>
                    <a:pt x="250232" y="4752447"/>
                  </a:cubicBezTo>
                  <a:cubicBezTo>
                    <a:pt x="280512" y="4752447"/>
                    <a:pt x="305047" y="4745240"/>
                    <a:pt x="305047" y="4736360"/>
                  </a:cubicBezTo>
                  <a:cubicBezTo>
                    <a:pt x="305047" y="4727480"/>
                    <a:pt x="329582" y="4720273"/>
                    <a:pt x="359862" y="4720273"/>
                  </a:cubicBezTo>
                  <a:cubicBezTo>
                    <a:pt x="382572" y="4720273"/>
                    <a:pt x="402050" y="4724327"/>
                    <a:pt x="410370" y="4730100"/>
                  </a:cubicBezTo>
                  <a:lnTo>
                    <a:pt x="410898" y="4730867"/>
                  </a:lnTo>
                  <a:lnTo>
                    <a:pt x="410898" y="48012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117A409-A226-4841-8592-0D430A4BBF75}"/>
                </a:ext>
              </a:extLst>
            </p:cNvPr>
            <p:cNvSpPr/>
            <p:nvPr/>
          </p:nvSpPr>
          <p:spPr>
            <a:xfrm>
              <a:off x="2533051" y="1477695"/>
              <a:ext cx="9434083" cy="49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F2712BE2-1AE9-4C50-BC08-754F43C9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4" b="2277"/>
          <a:stretch/>
        </p:blipFill>
        <p:spPr>
          <a:xfrm>
            <a:off x="3120243" y="1176129"/>
            <a:ext cx="6024540" cy="408677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B41E1D-F6B7-453F-8557-538DAED10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9314A4-E9CD-4E89-BE1E-FB670F5E1C07}"/>
              </a:ext>
            </a:extLst>
          </p:cNvPr>
          <p:cNvSpPr txBox="1"/>
          <p:nvPr/>
        </p:nvSpPr>
        <p:spPr>
          <a:xfrm>
            <a:off x="1891400" y="5201899"/>
            <a:ext cx="8707735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800" b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paziente al centro del nuovo modo di intendere la gestione della malattia si sentirà maggiormente integrato nella realtà quotidiana, consapevole della propria condizione e più capace di soddisfare le proprie esigenze. </a:t>
            </a:r>
          </a:p>
        </p:txBody>
      </p:sp>
    </p:spTree>
    <p:extLst>
      <p:ext uri="{BB962C8B-B14F-4D97-AF65-F5344CB8AC3E}">
        <p14:creationId xmlns:p14="http://schemas.microsoft.com/office/powerpoint/2010/main" val="20973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B55484CE-18DB-453F-95CB-679E024D17FF}"/>
              </a:ext>
            </a:extLst>
          </p:cNvPr>
          <p:cNvGrpSpPr/>
          <p:nvPr/>
        </p:nvGrpSpPr>
        <p:grpSpPr>
          <a:xfrm>
            <a:off x="337154" y="1058334"/>
            <a:ext cx="11536794" cy="5228990"/>
            <a:chOff x="2135863" y="1477695"/>
            <a:chExt cx="9831271" cy="4903637"/>
          </a:xfrm>
          <a:effectLst>
            <a:outerShdw blurRad="635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E75691A9-7A57-4112-947A-B6826DEA9F14}"/>
                </a:ext>
              </a:extLst>
            </p:cNvPr>
            <p:cNvSpPr/>
            <p:nvPr/>
          </p:nvSpPr>
          <p:spPr>
            <a:xfrm flipH="1" flipV="1">
              <a:off x="2135863" y="1477695"/>
              <a:ext cx="410898" cy="4903637"/>
            </a:xfrm>
            <a:custGeom>
              <a:avLst/>
              <a:gdLst>
                <a:gd name="connsiteX0" fmla="*/ 308547 w 410898"/>
                <a:gd name="connsiteY0" fmla="*/ 4903637 h 4903637"/>
                <a:gd name="connsiteX1" fmla="*/ 0 w 410898"/>
                <a:gd name="connsiteY1" fmla="*/ 4903637 h 4903637"/>
                <a:gd name="connsiteX2" fmla="*/ 0 w 410898"/>
                <a:gd name="connsiteY2" fmla="*/ 1399885 h 4903637"/>
                <a:gd name="connsiteX3" fmla="*/ 0 w 410898"/>
                <a:gd name="connsiteY3" fmla="*/ 1262051 h 4903637"/>
                <a:gd name="connsiteX4" fmla="*/ 0 w 410898"/>
                <a:gd name="connsiteY4" fmla="*/ 0 h 4903637"/>
                <a:gd name="connsiteX5" fmla="*/ 292908 w 410898"/>
                <a:gd name="connsiteY5" fmla="*/ 0 h 4903637"/>
                <a:gd name="connsiteX6" fmla="*/ 190808 w 410898"/>
                <a:gd name="connsiteY6" fmla="*/ 27358 h 4903637"/>
                <a:gd name="connsiteX7" fmla="*/ 192795 w 410898"/>
                <a:gd name="connsiteY7" fmla="*/ 34773 h 4903637"/>
                <a:gd name="connsiteX8" fmla="*/ 164089 w 410898"/>
                <a:gd name="connsiteY8" fmla="*/ 28977 h 4903637"/>
                <a:gd name="connsiteX9" fmla="*/ 83655 w 410898"/>
                <a:gd name="connsiteY9" fmla="*/ 109411 h 4903637"/>
                <a:gd name="connsiteX10" fmla="*/ 164089 w 410898"/>
                <a:gd name="connsiteY10" fmla="*/ 189845 h 4903637"/>
                <a:gd name="connsiteX11" fmla="*/ 220964 w 410898"/>
                <a:gd name="connsiteY11" fmla="*/ 166286 h 4903637"/>
                <a:gd name="connsiteX12" fmla="*/ 233821 w 410898"/>
                <a:gd name="connsiteY12" fmla="*/ 147217 h 4903637"/>
                <a:gd name="connsiteX13" fmla="*/ 410898 w 410898"/>
                <a:gd name="connsiteY13" fmla="*/ 99769 h 4903637"/>
                <a:gd name="connsiteX14" fmla="*/ 410898 w 410898"/>
                <a:gd name="connsiteY14" fmla="*/ 342069 h 4903637"/>
                <a:gd name="connsiteX15" fmla="*/ 211325 w 410898"/>
                <a:gd name="connsiteY15" fmla="*/ 310973 h 4903637"/>
                <a:gd name="connsiteX16" fmla="*/ 195397 w 410898"/>
                <a:gd name="connsiteY16" fmla="*/ 300234 h 4903637"/>
                <a:gd name="connsiteX17" fmla="*/ 164089 w 410898"/>
                <a:gd name="connsiteY17" fmla="*/ 293913 h 4903637"/>
                <a:gd name="connsiteX18" fmla="*/ 83655 w 410898"/>
                <a:gd name="connsiteY18" fmla="*/ 374347 h 4903637"/>
                <a:gd name="connsiteX19" fmla="*/ 164089 w 410898"/>
                <a:gd name="connsiteY19" fmla="*/ 454781 h 4903637"/>
                <a:gd name="connsiteX20" fmla="*/ 195397 w 410898"/>
                <a:gd name="connsiteY20" fmla="*/ 448460 h 4903637"/>
                <a:gd name="connsiteX21" fmla="*/ 199566 w 410898"/>
                <a:gd name="connsiteY21" fmla="*/ 445649 h 4903637"/>
                <a:gd name="connsiteX22" fmla="*/ 199566 w 410898"/>
                <a:gd name="connsiteY22" fmla="*/ 455839 h 4903637"/>
                <a:gd name="connsiteX23" fmla="*/ 410898 w 410898"/>
                <a:gd name="connsiteY23" fmla="*/ 422910 h 4903637"/>
                <a:gd name="connsiteX24" fmla="*/ 410898 w 410898"/>
                <a:gd name="connsiteY24" fmla="*/ 624535 h 4903637"/>
                <a:gd name="connsiteX25" fmla="*/ 226317 w 410898"/>
                <a:gd name="connsiteY25" fmla="*/ 590347 h 4903637"/>
                <a:gd name="connsiteX26" fmla="*/ 220964 w 410898"/>
                <a:gd name="connsiteY26" fmla="*/ 582408 h 4903637"/>
                <a:gd name="connsiteX27" fmla="*/ 164089 w 410898"/>
                <a:gd name="connsiteY27" fmla="*/ 558849 h 4903637"/>
                <a:gd name="connsiteX28" fmla="*/ 83655 w 410898"/>
                <a:gd name="connsiteY28" fmla="*/ 639283 h 4903637"/>
                <a:gd name="connsiteX29" fmla="*/ 164089 w 410898"/>
                <a:gd name="connsiteY29" fmla="*/ 719717 h 4903637"/>
                <a:gd name="connsiteX30" fmla="*/ 195397 w 410898"/>
                <a:gd name="connsiteY30" fmla="*/ 713396 h 4903637"/>
                <a:gd name="connsiteX31" fmla="*/ 215421 w 410898"/>
                <a:gd name="connsiteY31" fmla="*/ 699896 h 4903637"/>
                <a:gd name="connsiteX32" fmla="*/ 410776 w 410898"/>
                <a:gd name="connsiteY32" fmla="*/ 736079 h 4903637"/>
                <a:gd name="connsiteX33" fmla="*/ 410898 w 410898"/>
                <a:gd name="connsiteY33" fmla="*/ 735421 h 4903637"/>
                <a:gd name="connsiteX34" fmla="*/ 410898 w 410898"/>
                <a:gd name="connsiteY34" fmla="*/ 830490 h 4903637"/>
                <a:gd name="connsiteX35" fmla="*/ 195967 w 410898"/>
                <a:gd name="connsiteY35" fmla="*/ 830490 h 4903637"/>
                <a:gd name="connsiteX36" fmla="*/ 195397 w 410898"/>
                <a:gd name="connsiteY36" fmla="*/ 830106 h 4903637"/>
                <a:gd name="connsiteX37" fmla="*/ 164089 w 410898"/>
                <a:gd name="connsiteY37" fmla="*/ 823785 h 4903637"/>
                <a:gd name="connsiteX38" fmla="*/ 83655 w 410898"/>
                <a:gd name="connsiteY38" fmla="*/ 904219 h 4903637"/>
                <a:gd name="connsiteX39" fmla="*/ 164089 w 410898"/>
                <a:gd name="connsiteY39" fmla="*/ 984653 h 4903637"/>
                <a:gd name="connsiteX40" fmla="*/ 238202 w 410898"/>
                <a:gd name="connsiteY40" fmla="*/ 935528 h 4903637"/>
                <a:gd name="connsiteX41" fmla="*/ 244312 w 410898"/>
                <a:gd name="connsiteY41" fmla="*/ 905264 h 4903637"/>
                <a:gd name="connsiteX42" fmla="*/ 410898 w 410898"/>
                <a:gd name="connsiteY42" fmla="*/ 905264 h 4903637"/>
                <a:gd name="connsiteX43" fmla="*/ 410898 w 410898"/>
                <a:gd name="connsiteY43" fmla="*/ 1092148 h 4903637"/>
                <a:gd name="connsiteX44" fmla="*/ 347257 w 410898"/>
                <a:gd name="connsiteY44" fmla="*/ 1088720 h 4903637"/>
                <a:gd name="connsiteX45" fmla="*/ 266956 w 410898"/>
                <a:gd name="connsiteY45" fmla="*/ 1093045 h 4903637"/>
                <a:gd name="connsiteX46" fmla="*/ 208130 w 410898"/>
                <a:gd name="connsiteY46" fmla="*/ 1103626 h 4903637"/>
                <a:gd name="connsiteX47" fmla="*/ 195397 w 410898"/>
                <a:gd name="connsiteY47" fmla="*/ 1095041 h 4903637"/>
                <a:gd name="connsiteX48" fmla="*/ 164089 w 410898"/>
                <a:gd name="connsiteY48" fmla="*/ 1088720 h 4903637"/>
                <a:gd name="connsiteX49" fmla="*/ 83655 w 410898"/>
                <a:gd name="connsiteY49" fmla="*/ 1169154 h 4903637"/>
                <a:gd name="connsiteX50" fmla="*/ 164089 w 410898"/>
                <a:gd name="connsiteY50" fmla="*/ 1249588 h 4903637"/>
                <a:gd name="connsiteX51" fmla="*/ 238202 w 410898"/>
                <a:gd name="connsiteY51" fmla="*/ 1200463 h 4903637"/>
                <a:gd name="connsiteX52" fmla="*/ 240378 w 410898"/>
                <a:gd name="connsiteY52" fmla="*/ 1189685 h 4903637"/>
                <a:gd name="connsiteX53" fmla="*/ 266956 w 410898"/>
                <a:gd name="connsiteY53" fmla="*/ 1194465 h 4903637"/>
                <a:gd name="connsiteX54" fmla="*/ 347257 w 410898"/>
                <a:gd name="connsiteY54" fmla="*/ 1198790 h 4903637"/>
                <a:gd name="connsiteX55" fmla="*/ 410898 w 410898"/>
                <a:gd name="connsiteY55" fmla="*/ 1195363 h 4903637"/>
                <a:gd name="connsiteX56" fmla="*/ 410898 w 410898"/>
                <a:gd name="connsiteY56" fmla="*/ 1262051 h 4903637"/>
                <a:gd name="connsiteX57" fmla="*/ 410898 w 410898"/>
                <a:gd name="connsiteY57" fmla="*/ 1399885 h 4903637"/>
                <a:gd name="connsiteX58" fmla="*/ 410898 w 410898"/>
                <a:gd name="connsiteY58" fmla="*/ 1466573 h 4903637"/>
                <a:gd name="connsiteX59" fmla="*/ 347257 w 410898"/>
                <a:gd name="connsiteY59" fmla="*/ 1463146 h 4903637"/>
                <a:gd name="connsiteX60" fmla="*/ 266956 w 410898"/>
                <a:gd name="connsiteY60" fmla="*/ 1467471 h 4903637"/>
                <a:gd name="connsiteX61" fmla="*/ 240378 w 410898"/>
                <a:gd name="connsiteY61" fmla="*/ 1472251 h 4903637"/>
                <a:gd name="connsiteX62" fmla="*/ 238202 w 410898"/>
                <a:gd name="connsiteY62" fmla="*/ 1461473 h 4903637"/>
                <a:gd name="connsiteX63" fmla="*/ 164089 w 410898"/>
                <a:gd name="connsiteY63" fmla="*/ 1412348 h 4903637"/>
                <a:gd name="connsiteX64" fmla="*/ 83655 w 410898"/>
                <a:gd name="connsiteY64" fmla="*/ 1492782 h 4903637"/>
                <a:gd name="connsiteX65" fmla="*/ 164089 w 410898"/>
                <a:gd name="connsiteY65" fmla="*/ 1573216 h 4903637"/>
                <a:gd name="connsiteX66" fmla="*/ 195397 w 410898"/>
                <a:gd name="connsiteY66" fmla="*/ 1566895 h 4903637"/>
                <a:gd name="connsiteX67" fmla="*/ 208130 w 410898"/>
                <a:gd name="connsiteY67" fmla="*/ 1558310 h 4903637"/>
                <a:gd name="connsiteX68" fmla="*/ 266956 w 410898"/>
                <a:gd name="connsiteY68" fmla="*/ 1568891 h 4903637"/>
                <a:gd name="connsiteX69" fmla="*/ 347257 w 410898"/>
                <a:gd name="connsiteY69" fmla="*/ 1573216 h 4903637"/>
                <a:gd name="connsiteX70" fmla="*/ 410898 w 410898"/>
                <a:gd name="connsiteY70" fmla="*/ 1569788 h 4903637"/>
                <a:gd name="connsiteX71" fmla="*/ 410898 w 410898"/>
                <a:gd name="connsiteY71" fmla="*/ 1756672 h 4903637"/>
                <a:gd name="connsiteX72" fmla="*/ 244312 w 410898"/>
                <a:gd name="connsiteY72" fmla="*/ 1756672 h 4903637"/>
                <a:gd name="connsiteX73" fmla="*/ 238202 w 410898"/>
                <a:gd name="connsiteY73" fmla="*/ 1726408 h 4903637"/>
                <a:gd name="connsiteX74" fmla="*/ 164089 w 410898"/>
                <a:gd name="connsiteY74" fmla="*/ 1677283 h 4903637"/>
                <a:gd name="connsiteX75" fmla="*/ 83655 w 410898"/>
                <a:gd name="connsiteY75" fmla="*/ 1757717 h 4903637"/>
                <a:gd name="connsiteX76" fmla="*/ 164089 w 410898"/>
                <a:gd name="connsiteY76" fmla="*/ 1838151 h 4903637"/>
                <a:gd name="connsiteX77" fmla="*/ 195397 w 410898"/>
                <a:gd name="connsiteY77" fmla="*/ 1831830 h 4903637"/>
                <a:gd name="connsiteX78" fmla="*/ 195967 w 410898"/>
                <a:gd name="connsiteY78" fmla="*/ 1831446 h 4903637"/>
                <a:gd name="connsiteX79" fmla="*/ 410898 w 410898"/>
                <a:gd name="connsiteY79" fmla="*/ 1831446 h 4903637"/>
                <a:gd name="connsiteX80" fmla="*/ 410898 w 410898"/>
                <a:gd name="connsiteY80" fmla="*/ 1926515 h 4903637"/>
                <a:gd name="connsiteX81" fmla="*/ 410776 w 410898"/>
                <a:gd name="connsiteY81" fmla="*/ 1925857 h 4903637"/>
                <a:gd name="connsiteX82" fmla="*/ 215421 w 410898"/>
                <a:gd name="connsiteY82" fmla="*/ 1962040 h 4903637"/>
                <a:gd name="connsiteX83" fmla="*/ 195397 w 410898"/>
                <a:gd name="connsiteY83" fmla="*/ 1948540 h 4903637"/>
                <a:gd name="connsiteX84" fmla="*/ 164089 w 410898"/>
                <a:gd name="connsiteY84" fmla="*/ 1942219 h 4903637"/>
                <a:gd name="connsiteX85" fmla="*/ 83655 w 410898"/>
                <a:gd name="connsiteY85" fmla="*/ 2022653 h 4903637"/>
                <a:gd name="connsiteX86" fmla="*/ 164089 w 410898"/>
                <a:gd name="connsiteY86" fmla="*/ 2103087 h 4903637"/>
                <a:gd name="connsiteX87" fmla="*/ 220964 w 410898"/>
                <a:gd name="connsiteY87" fmla="*/ 2079528 h 4903637"/>
                <a:gd name="connsiteX88" fmla="*/ 226317 w 410898"/>
                <a:gd name="connsiteY88" fmla="*/ 2071589 h 4903637"/>
                <a:gd name="connsiteX89" fmla="*/ 410898 w 410898"/>
                <a:gd name="connsiteY89" fmla="*/ 2037401 h 4903637"/>
                <a:gd name="connsiteX90" fmla="*/ 410898 w 410898"/>
                <a:gd name="connsiteY90" fmla="*/ 2239026 h 4903637"/>
                <a:gd name="connsiteX91" fmla="*/ 199566 w 410898"/>
                <a:gd name="connsiteY91" fmla="*/ 2206097 h 4903637"/>
                <a:gd name="connsiteX92" fmla="*/ 199566 w 410898"/>
                <a:gd name="connsiteY92" fmla="*/ 2216287 h 4903637"/>
                <a:gd name="connsiteX93" fmla="*/ 195397 w 410898"/>
                <a:gd name="connsiteY93" fmla="*/ 2213476 h 4903637"/>
                <a:gd name="connsiteX94" fmla="*/ 164089 w 410898"/>
                <a:gd name="connsiteY94" fmla="*/ 2207155 h 4903637"/>
                <a:gd name="connsiteX95" fmla="*/ 83655 w 410898"/>
                <a:gd name="connsiteY95" fmla="*/ 2287589 h 4903637"/>
                <a:gd name="connsiteX96" fmla="*/ 164089 w 410898"/>
                <a:gd name="connsiteY96" fmla="*/ 2368023 h 4903637"/>
                <a:gd name="connsiteX97" fmla="*/ 195397 w 410898"/>
                <a:gd name="connsiteY97" fmla="*/ 2361702 h 4903637"/>
                <a:gd name="connsiteX98" fmla="*/ 211325 w 410898"/>
                <a:gd name="connsiteY98" fmla="*/ 2350963 h 4903637"/>
                <a:gd name="connsiteX99" fmla="*/ 410898 w 410898"/>
                <a:gd name="connsiteY99" fmla="*/ 2319867 h 4903637"/>
                <a:gd name="connsiteX100" fmla="*/ 410898 w 410898"/>
                <a:gd name="connsiteY100" fmla="*/ 2562167 h 4903637"/>
                <a:gd name="connsiteX101" fmla="*/ 233821 w 410898"/>
                <a:gd name="connsiteY101" fmla="*/ 2514719 h 4903637"/>
                <a:gd name="connsiteX102" fmla="*/ 220964 w 410898"/>
                <a:gd name="connsiteY102" fmla="*/ 2495650 h 4903637"/>
                <a:gd name="connsiteX103" fmla="*/ 164089 w 410898"/>
                <a:gd name="connsiteY103" fmla="*/ 2472091 h 4903637"/>
                <a:gd name="connsiteX104" fmla="*/ 83655 w 410898"/>
                <a:gd name="connsiteY104" fmla="*/ 2552525 h 4903637"/>
                <a:gd name="connsiteX105" fmla="*/ 164089 w 410898"/>
                <a:gd name="connsiteY105" fmla="*/ 2632959 h 4903637"/>
                <a:gd name="connsiteX106" fmla="*/ 192795 w 410898"/>
                <a:gd name="connsiteY106" fmla="*/ 2627163 h 4903637"/>
                <a:gd name="connsiteX107" fmla="*/ 190808 w 410898"/>
                <a:gd name="connsiteY107" fmla="*/ 2634578 h 4903637"/>
                <a:gd name="connsiteX108" fmla="*/ 410898 w 410898"/>
                <a:gd name="connsiteY108" fmla="*/ 2693552 h 4903637"/>
                <a:gd name="connsiteX109" fmla="*/ 410898 w 410898"/>
                <a:gd name="connsiteY109" fmla="*/ 2819997 h 4903637"/>
                <a:gd name="connsiteX110" fmla="*/ 356721 w 410898"/>
                <a:gd name="connsiteY110" fmla="*/ 2803474 h 4903637"/>
                <a:gd name="connsiteX111" fmla="*/ 277614 w 410898"/>
                <a:gd name="connsiteY111" fmla="*/ 2785848 h 4903637"/>
                <a:gd name="connsiteX112" fmla="*/ 233829 w 410898"/>
                <a:gd name="connsiteY112" fmla="*/ 2779666 h 4903637"/>
                <a:gd name="connsiteX113" fmla="*/ 220964 w 410898"/>
                <a:gd name="connsiteY113" fmla="*/ 2760585 h 4903637"/>
                <a:gd name="connsiteX114" fmla="*/ 164088 w 410898"/>
                <a:gd name="connsiteY114" fmla="*/ 2737026 h 4903637"/>
                <a:gd name="connsiteX115" fmla="*/ 83654 w 410898"/>
                <a:gd name="connsiteY115" fmla="*/ 2817460 h 4903637"/>
                <a:gd name="connsiteX116" fmla="*/ 164088 w 410898"/>
                <a:gd name="connsiteY116" fmla="*/ 2897895 h 4903637"/>
                <a:gd name="connsiteX117" fmla="*/ 220964 w 410898"/>
                <a:gd name="connsiteY117" fmla="*/ 2874336 h 4903637"/>
                <a:gd name="connsiteX118" fmla="*/ 235114 w 410898"/>
                <a:gd name="connsiteY118" fmla="*/ 2853349 h 4903637"/>
                <a:gd name="connsiteX119" fmla="*/ 284725 w 410898"/>
                <a:gd name="connsiteY119" fmla="*/ 2872096 h 4903637"/>
                <a:gd name="connsiteX120" fmla="*/ 410898 w 410898"/>
                <a:gd name="connsiteY120" fmla="*/ 2882957 h 4903637"/>
                <a:gd name="connsiteX121" fmla="*/ 410898 w 410898"/>
                <a:gd name="connsiteY121" fmla="*/ 3077599 h 4903637"/>
                <a:gd name="connsiteX122" fmla="*/ 212054 w 410898"/>
                <a:gd name="connsiteY122" fmla="*/ 3014593 h 4903637"/>
                <a:gd name="connsiteX123" fmla="*/ 211370 w 410898"/>
                <a:gd name="connsiteY123" fmla="*/ 3019053 h 4903637"/>
                <a:gd name="connsiteX124" fmla="*/ 195397 w 410898"/>
                <a:gd name="connsiteY124" fmla="*/ 3008284 h 4903637"/>
                <a:gd name="connsiteX125" fmla="*/ 164089 w 410898"/>
                <a:gd name="connsiteY125" fmla="*/ 3001963 h 4903637"/>
                <a:gd name="connsiteX126" fmla="*/ 83655 w 410898"/>
                <a:gd name="connsiteY126" fmla="*/ 3082397 h 4903637"/>
                <a:gd name="connsiteX127" fmla="*/ 164089 w 410898"/>
                <a:gd name="connsiteY127" fmla="*/ 3162831 h 4903637"/>
                <a:gd name="connsiteX128" fmla="*/ 190110 w 410898"/>
                <a:gd name="connsiteY128" fmla="*/ 3157577 h 4903637"/>
                <a:gd name="connsiteX129" fmla="*/ 189801 w 410898"/>
                <a:gd name="connsiteY129" fmla="*/ 3159593 h 4903637"/>
                <a:gd name="connsiteX130" fmla="*/ 410898 w 410898"/>
                <a:gd name="connsiteY130" fmla="*/ 3159087 h 4903637"/>
                <a:gd name="connsiteX131" fmla="*/ 410898 w 410898"/>
                <a:gd name="connsiteY131" fmla="*/ 3289139 h 4903637"/>
                <a:gd name="connsiteX132" fmla="*/ 219008 w 410898"/>
                <a:gd name="connsiteY132" fmla="*/ 3289139 h 4903637"/>
                <a:gd name="connsiteX133" fmla="*/ 195397 w 410898"/>
                <a:gd name="connsiteY133" fmla="*/ 3273220 h 4903637"/>
                <a:gd name="connsiteX134" fmla="*/ 164089 w 410898"/>
                <a:gd name="connsiteY134" fmla="*/ 3266899 h 4903637"/>
                <a:gd name="connsiteX135" fmla="*/ 83655 w 410898"/>
                <a:gd name="connsiteY135" fmla="*/ 3347333 h 4903637"/>
                <a:gd name="connsiteX136" fmla="*/ 164089 w 410898"/>
                <a:gd name="connsiteY136" fmla="*/ 3427767 h 4903637"/>
                <a:gd name="connsiteX137" fmla="*/ 238202 w 410898"/>
                <a:gd name="connsiteY137" fmla="*/ 3378641 h 4903637"/>
                <a:gd name="connsiteX138" fmla="*/ 241176 w 410898"/>
                <a:gd name="connsiteY138" fmla="*/ 3363913 h 4903637"/>
                <a:gd name="connsiteX139" fmla="*/ 410898 w 410898"/>
                <a:gd name="connsiteY139" fmla="*/ 3363913 h 4903637"/>
                <a:gd name="connsiteX140" fmla="*/ 410898 w 410898"/>
                <a:gd name="connsiteY140" fmla="*/ 3614034 h 4903637"/>
                <a:gd name="connsiteX141" fmla="*/ 227340 w 410898"/>
                <a:gd name="connsiteY141" fmla="*/ 3564850 h 4903637"/>
                <a:gd name="connsiteX142" fmla="*/ 220964 w 410898"/>
                <a:gd name="connsiteY142" fmla="*/ 3555394 h 4903637"/>
                <a:gd name="connsiteX143" fmla="*/ 164089 w 410898"/>
                <a:gd name="connsiteY143" fmla="*/ 3531835 h 4903637"/>
                <a:gd name="connsiteX144" fmla="*/ 83655 w 410898"/>
                <a:gd name="connsiteY144" fmla="*/ 3612269 h 4903637"/>
                <a:gd name="connsiteX145" fmla="*/ 164089 w 410898"/>
                <a:gd name="connsiteY145" fmla="*/ 3692703 h 4903637"/>
                <a:gd name="connsiteX146" fmla="*/ 220964 w 410898"/>
                <a:gd name="connsiteY146" fmla="*/ 3669144 h 4903637"/>
                <a:gd name="connsiteX147" fmla="*/ 237291 w 410898"/>
                <a:gd name="connsiteY147" fmla="*/ 3644928 h 4903637"/>
                <a:gd name="connsiteX148" fmla="*/ 410898 w 410898"/>
                <a:gd name="connsiteY148" fmla="*/ 3691447 h 4903637"/>
                <a:gd name="connsiteX149" fmla="*/ 410898 w 410898"/>
                <a:gd name="connsiteY149" fmla="*/ 3817977 h 4903637"/>
                <a:gd name="connsiteX150" fmla="*/ 339280 w 410898"/>
                <a:gd name="connsiteY150" fmla="*/ 3826794 h 4903637"/>
                <a:gd name="connsiteX151" fmla="*/ 259838 w 410898"/>
                <a:gd name="connsiteY151" fmla="*/ 3842841 h 4903637"/>
                <a:gd name="connsiteX152" fmla="*/ 238799 w 410898"/>
                <a:gd name="connsiteY152" fmla="*/ 3848851 h 4903637"/>
                <a:gd name="connsiteX153" fmla="*/ 238203 w 410898"/>
                <a:gd name="connsiteY153" fmla="*/ 3845896 h 4903637"/>
                <a:gd name="connsiteX154" fmla="*/ 164089 w 410898"/>
                <a:gd name="connsiteY154" fmla="*/ 3796772 h 4903637"/>
                <a:gd name="connsiteX155" fmla="*/ 83655 w 410898"/>
                <a:gd name="connsiteY155" fmla="*/ 3877205 h 4903637"/>
                <a:gd name="connsiteX156" fmla="*/ 164090 w 410898"/>
                <a:gd name="connsiteY156" fmla="*/ 3957639 h 4903637"/>
                <a:gd name="connsiteX157" fmla="*/ 220965 w 410898"/>
                <a:gd name="connsiteY157" fmla="*/ 3934080 h 4903637"/>
                <a:gd name="connsiteX158" fmla="*/ 226575 w 410898"/>
                <a:gd name="connsiteY158" fmla="*/ 3925760 h 4903637"/>
                <a:gd name="connsiteX159" fmla="*/ 229746 w 410898"/>
                <a:gd name="connsiteY159" fmla="*/ 3925749 h 4903637"/>
                <a:gd name="connsiteX160" fmla="*/ 301387 w 410898"/>
                <a:gd name="connsiteY160" fmla="*/ 3918754 h 4903637"/>
                <a:gd name="connsiteX161" fmla="*/ 410898 w 410898"/>
                <a:gd name="connsiteY161" fmla="*/ 3880918 h 4903637"/>
                <a:gd name="connsiteX162" fmla="*/ 410898 w 410898"/>
                <a:gd name="connsiteY162" fmla="*/ 4083109 h 4903637"/>
                <a:gd name="connsiteX163" fmla="*/ 233304 w 410898"/>
                <a:gd name="connsiteY163" fmla="*/ 4103567 h 4903637"/>
                <a:gd name="connsiteX164" fmla="*/ 220964 w 410898"/>
                <a:gd name="connsiteY164" fmla="*/ 4085266 h 4903637"/>
                <a:gd name="connsiteX165" fmla="*/ 164089 w 410898"/>
                <a:gd name="connsiteY165" fmla="*/ 4061707 h 4903637"/>
                <a:gd name="connsiteX166" fmla="*/ 83655 w 410898"/>
                <a:gd name="connsiteY166" fmla="*/ 4142141 h 4903637"/>
                <a:gd name="connsiteX167" fmla="*/ 164089 w 410898"/>
                <a:gd name="connsiteY167" fmla="*/ 4222575 h 4903637"/>
                <a:gd name="connsiteX168" fmla="*/ 220964 w 410898"/>
                <a:gd name="connsiteY168" fmla="*/ 4199016 h 4903637"/>
                <a:gd name="connsiteX169" fmla="*/ 224617 w 410898"/>
                <a:gd name="connsiteY169" fmla="*/ 4193599 h 4903637"/>
                <a:gd name="connsiteX170" fmla="*/ 410898 w 410898"/>
                <a:gd name="connsiteY170" fmla="*/ 4215058 h 4903637"/>
                <a:gd name="connsiteX171" fmla="*/ 410898 w 410898"/>
                <a:gd name="connsiteY171" fmla="*/ 4372872 h 4903637"/>
                <a:gd name="connsiteX172" fmla="*/ 236249 w 410898"/>
                <a:gd name="connsiteY172" fmla="*/ 4372872 h 4903637"/>
                <a:gd name="connsiteX173" fmla="*/ 220964 w 410898"/>
                <a:gd name="connsiteY173" fmla="*/ 4350202 h 4903637"/>
                <a:gd name="connsiteX174" fmla="*/ 164089 w 410898"/>
                <a:gd name="connsiteY174" fmla="*/ 4326643 h 4903637"/>
                <a:gd name="connsiteX175" fmla="*/ 83655 w 410898"/>
                <a:gd name="connsiteY175" fmla="*/ 4407077 h 4903637"/>
                <a:gd name="connsiteX176" fmla="*/ 164089 w 410898"/>
                <a:gd name="connsiteY176" fmla="*/ 4487511 h 4903637"/>
                <a:gd name="connsiteX177" fmla="*/ 220964 w 410898"/>
                <a:gd name="connsiteY177" fmla="*/ 4463952 h 4903637"/>
                <a:gd name="connsiteX178" fmla="*/ 231958 w 410898"/>
                <a:gd name="connsiteY178" fmla="*/ 4447646 h 4903637"/>
                <a:gd name="connsiteX179" fmla="*/ 410898 w 410898"/>
                <a:gd name="connsiteY179" fmla="*/ 4447646 h 4903637"/>
                <a:gd name="connsiteX180" fmla="*/ 410898 w 410898"/>
                <a:gd name="connsiteY180" fmla="*/ 4602173 h 4903637"/>
                <a:gd name="connsiteX181" fmla="*/ 410370 w 410898"/>
                <a:gd name="connsiteY181" fmla="*/ 4601406 h 4903637"/>
                <a:gd name="connsiteX182" fmla="*/ 359862 w 410898"/>
                <a:gd name="connsiteY182" fmla="*/ 4591579 h 4903637"/>
                <a:gd name="connsiteX183" fmla="*/ 305047 w 410898"/>
                <a:gd name="connsiteY183" fmla="*/ 4607666 h 4903637"/>
                <a:gd name="connsiteX184" fmla="*/ 250232 w 410898"/>
                <a:gd name="connsiteY184" fmla="*/ 4623753 h 4903637"/>
                <a:gd name="connsiteX185" fmla="*/ 224677 w 410898"/>
                <a:gd name="connsiteY185" fmla="*/ 4620645 h 4903637"/>
                <a:gd name="connsiteX186" fmla="*/ 220964 w 410898"/>
                <a:gd name="connsiteY186" fmla="*/ 4615138 h 4903637"/>
                <a:gd name="connsiteX187" fmla="*/ 164089 w 410898"/>
                <a:gd name="connsiteY187" fmla="*/ 4591579 h 4903637"/>
                <a:gd name="connsiteX188" fmla="*/ 83655 w 410898"/>
                <a:gd name="connsiteY188" fmla="*/ 4672013 h 4903637"/>
                <a:gd name="connsiteX189" fmla="*/ 164089 w 410898"/>
                <a:gd name="connsiteY189" fmla="*/ 4752447 h 4903637"/>
                <a:gd name="connsiteX190" fmla="*/ 195397 w 410898"/>
                <a:gd name="connsiteY190" fmla="*/ 4746126 h 4903637"/>
                <a:gd name="connsiteX191" fmla="*/ 202470 w 410898"/>
                <a:gd name="connsiteY191" fmla="*/ 4741357 h 4903637"/>
                <a:gd name="connsiteX192" fmla="*/ 211470 w 410898"/>
                <a:gd name="connsiteY192" fmla="*/ 4747734 h 4903637"/>
                <a:gd name="connsiteX193" fmla="*/ 250232 w 410898"/>
                <a:gd name="connsiteY193" fmla="*/ 4752447 h 4903637"/>
                <a:gd name="connsiteX194" fmla="*/ 305047 w 410898"/>
                <a:gd name="connsiteY194" fmla="*/ 4736360 h 4903637"/>
                <a:gd name="connsiteX195" fmla="*/ 359862 w 410898"/>
                <a:gd name="connsiteY195" fmla="*/ 4720273 h 4903637"/>
                <a:gd name="connsiteX196" fmla="*/ 410370 w 410898"/>
                <a:gd name="connsiteY196" fmla="*/ 4730100 h 4903637"/>
                <a:gd name="connsiteX197" fmla="*/ 410898 w 410898"/>
                <a:gd name="connsiteY197" fmla="*/ 4730867 h 4903637"/>
                <a:gd name="connsiteX198" fmla="*/ 410898 w 410898"/>
                <a:gd name="connsiteY198" fmla="*/ 4801286 h 490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10898" h="4903637">
                  <a:moveTo>
                    <a:pt x="308547" y="4903637"/>
                  </a:moveTo>
                  <a:lnTo>
                    <a:pt x="0" y="4903637"/>
                  </a:lnTo>
                  <a:lnTo>
                    <a:pt x="0" y="1399885"/>
                  </a:lnTo>
                  <a:lnTo>
                    <a:pt x="0" y="1262051"/>
                  </a:lnTo>
                  <a:lnTo>
                    <a:pt x="0" y="0"/>
                  </a:lnTo>
                  <a:lnTo>
                    <a:pt x="292908" y="0"/>
                  </a:lnTo>
                  <a:lnTo>
                    <a:pt x="190808" y="27358"/>
                  </a:lnTo>
                  <a:lnTo>
                    <a:pt x="192795" y="34773"/>
                  </a:lnTo>
                  <a:lnTo>
                    <a:pt x="164089" y="28977"/>
                  </a:lnTo>
                  <a:cubicBezTo>
                    <a:pt x="119667" y="28977"/>
                    <a:pt x="83655" y="64989"/>
                    <a:pt x="83655" y="109411"/>
                  </a:cubicBezTo>
                  <a:cubicBezTo>
                    <a:pt x="83655" y="153833"/>
                    <a:pt x="119667" y="189845"/>
                    <a:pt x="164089" y="189845"/>
                  </a:cubicBezTo>
                  <a:cubicBezTo>
                    <a:pt x="186300" y="189845"/>
                    <a:pt x="206408" y="180842"/>
                    <a:pt x="220964" y="166286"/>
                  </a:cubicBezTo>
                  <a:lnTo>
                    <a:pt x="233821" y="147217"/>
                  </a:lnTo>
                  <a:lnTo>
                    <a:pt x="410898" y="99769"/>
                  </a:lnTo>
                  <a:lnTo>
                    <a:pt x="410898" y="342069"/>
                  </a:lnTo>
                  <a:lnTo>
                    <a:pt x="211325" y="310973"/>
                  </a:lnTo>
                  <a:lnTo>
                    <a:pt x="195397" y="300234"/>
                  </a:lnTo>
                  <a:cubicBezTo>
                    <a:pt x="185774" y="296164"/>
                    <a:pt x="175194" y="293913"/>
                    <a:pt x="164089" y="293913"/>
                  </a:cubicBezTo>
                  <a:cubicBezTo>
                    <a:pt x="119667" y="293913"/>
                    <a:pt x="83655" y="329925"/>
                    <a:pt x="83655" y="374347"/>
                  </a:cubicBezTo>
                  <a:cubicBezTo>
                    <a:pt x="83655" y="418769"/>
                    <a:pt x="119667" y="454781"/>
                    <a:pt x="164089" y="454781"/>
                  </a:cubicBezTo>
                  <a:cubicBezTo>
                    <a:pt x="175194" y="454781"/>
                    <a:pt x="185774" y="452530"/>
                    <a:pt x="195397" y="448460"/>
                  </a:cubicBezTo>
                  <a:lnTo>
                    <a:pt x="199566" y="445649"/>
                  </a:lnTo>
                  <a:lnTo>
                    <a:pt x="199566" y="455839"/>
                  </a:lnTo>
                  <a:lnTo>
                    <a:pt x="410898" y="422910"/>
                  </a:lnTo>
                  <a:lnTo>
                    <a:pt x="410898" y="624535"/>
                  </a:lnTo>
                  <a:lnTo>
                    <a:pt x="226317" y="590347"/>
                  </a:lnTo>
                  <a:lnTo>
                    <a:pt x="220964" y="582408"/>
                  </a:lnTo>
                  <a:cubicBezTo>
                    <a:pt x="206408" y="567852"/>
                    <a:pt x="186300" y="558849"/>
                    <a:pt x="164089" y="558849"/>
                  </a:cubicBezTo>
                  <a:cubicBezTo>
                    <a:pt x="119667" y="558849"/>
                    <a:pt x="83655" y="594861"/>
                    <a:pt x="83655" y="639283"/>
                  </a:cubicBezTo>
                  <a:cubicBezTo>
                    <a:pt x="83655" y="683705"/>
                    <a:pt x="119667" y="719717"/>
                    <a:pt x="164089" y="719717"/>
                  </a:cubicBezTo>
                  <a:cubicBezTo>
                    <a:pt x="175194" y="719717"/>
                    <a:pt x="185774" y="717467"/>
                    <a:pt x="195397" y="713396"/>
                  </a:cubicBezTo>
                  <a:lnTo>
                    <a:pt x="215421" y="699896"/>
                  </a:lnTo>
                  <a:lnTo>
                    <a:pt x="410776" y="736079"/>
                  </a:lnTo>
                  <a:lnTo>
                    <a:pt x="410898" y="735421"/>
                  </a:lnTo>
                  <a:lnTo>
                    <a:pt x="410898" y="830490"/>
                  </a:lnTo>
                  <a:lnTo>
                    <a:pt x="195967" y="830490"/>
                  </a:lnTo>
                  <a:lnTo>
                    <a:pt x="195397" y="830106"/>
                  </a:lnTo>
                  <a:cubicBezTo>
                    <a:pt x="185774" y="826036"/>
                    <a:pt x="175194" y="823785"/>
                    <a:pt x="164089" y="823785"/>
                  </a:cubicBezTo>
                  <a:cubicBezTo>
                    <a:pt x="119667" y="823785"/>
                    <a:pt x="83655" y="859797"/>
                    <a:pt x="83655" y="904219"/>
                  </a:cubicBezTo>
                  <a:cubicBezTo>
                    <a:pt x="83655" y="948641"/>
                    <a:pt x="119667" y="984653"/>
                    <a:pt x="164089" y="984653"/>
                  </a:cubicBezTo>
                  <a:cubicBezTo>
                    <a:pt x="197405" y="984653"/>
                    <a:pt x="225991" y="964396"/>
                    <a:pt x="238202" y="935528"/>
                  </a:cubicBezTo>
                  <a:lnTo>
                    <a:pt x="244312" y="905264"/>
                  </a:lnTo>
                  <a:lnTo>
                    <a:pt x="410898" y="905264"/>
                  </a:lnTo>
                  <a:lnTo>
                    <a:pt x="410898" y="1092148"/>
                  </a:lnTo>
                  <a:lnTo>
                    <a:pt x="347257" y="1088720"/>
                  </a:lnTo>
                  <a:cubicBezTo>
                    <a:pt x="318773" y="1088720"/>
                    <a:pt x="291637" y="1090260"/>
                    <a:pt x="266956" y="1093045"/>
                  </a:cubicBezTo>
                  <a:lnTo>
                    <a:pt x="208130" y="1103626"/>
                  </a:lnTo>
                  <a:lnTo>
                    <a:pt x="195397" y="1095041"/>
                  </a:lnTo>
                  <a:cubicBezTo>
                    <a:pt x="185774" y="1090971"/>
                    <a:pt x="175194" y="1088720"/>
                    <a:pt x="164089" y="1088720"/>
                  </a:cubicBezTo>
                  <a:cubicBezTo>
                    <a:pt x="119667" y="1088720"/>
                    <a:pt x="83655" y="1124732"/>
                    <a:pt x="83655" y="1169154"/>
                  </a:cubicBezTo>
                  <a:cubicBezTo>
                    <a:pt x="83655" y="1213576"/>
                    <a:pt x="119667" y="1249588"/>
                    <a:pt x="164089" y="1249588"/>
                  </a:cubicBezTo>
                  <a:cubicBezTo>
                    <a:pt x="197405" y="1249588"/>
                    <a:pt x="225991" y="1229331"/>
                    <a:pt x="238202" y="1200463"/>
                  </a:cubicBezTo>
                  <a:lnTo>
                    <a:pt x="240378" y="1189685"/>
                  </a:lnTo>
                  <a:lnTo>
                    <a:pt x="266956" y="1194465"/>
                  </a:lnTo>
                  <a:cubicBezTo>
                    <a:pt x="291637" y="1197250"/>
                    <a:pt x="318773" y="1198790"/>
                    <a:pt x="347257" y="1198790"/>
                  </a:cubicBezTo>
                  <a:lnTo>
                    <a:pt x="410898" y="1195363"/>
                  </a:lnTo>
                  <a:lnTo>
                    <a:pt x="410898" y="1262051"/>
                  </a:lnTo>
                  <a:lnTo>
                    <a:pt x="410898" y="1399885"/>
                  </a:lnTo>
                  <a:lnTo>
                    <a:pt x="410898" y="1466573"/>
                  </a:lnTo>
                  <a:lnTo>
                    <a:pt x="347257" y="1463146"/>
                  </a:lnTo>
                  <a:cubicBezTo>
                    <a:pt x="318773" y="1463146"/>
                    <a:pt x="291637" y="1464686"/>
                    <a:pt x="266956" y="1467471"/>
                  </a:cubicBezTo>
                  <a:lnTo>
                    <a:pt x="240378" y="1472251"/>
                  </a:lnTo>
                  <a:lnTo>
                    <a:pt x="238202" y="1461473"/>
                  </a:lnTo>
                  <a:cubicBezTo>
                    <a:pt x="225991" y="1432605"/>
                    <a:pt x="197405" y="1412348"/>
                    <a:pt x="164089" y="1412348"/>
                  </a:cubicBezTo>
                  <a:cubicBezTo>
                    <a:pt x="119667" y="1412348"/>
                    <a:pt x="83655" y="1448360"/>
                    <a:pt x="83655" y="1492782"/>
                  </a:cubicBezTo>
                  <a:cubicBezTo>
                    <a:pt x="83655" y="1537204"/>
                    <a:pt x="119667" y="1573216"/>
                    <a:pt x="164089" y="1573216"/>
                  </a:cubicBezTo>
                  <a:cubicBezTo>
                    <a:pt x="175194" y="1573216"/>
                    <a:pt x="185774" y="1570965"/>
                    <a:pt x="195397" y="1566895"/>
                  </a:cubicBezTo>
                  <a:lnTo>
                    <a:pt x="208130" y="1558310"/>
                  </a:lnTo>
                  <a:lnTo>
                    <a:pt x="266956" y="1568891"/>
                  </a:lnTo>
                  <a:cubicBezTo>
                    <a:pt x="291637" y="1571676"/>
                    <a:pt x="318773" y="1573216"/>
                    <a:pt x="347257" y="1573216"/>
                  </a:cubicBezTo>
                  <a:lnTo>
                    <a:pt x="410898" y="1569788"/>
                  </a:lnTo>
                  <a:lnTo>
                    <a:pt x="410898" y="1756672"/>
                  </a:lnTo>
                  <a:lnTo>
                    <a:pt x="244312" y="1756672"/>
                  </a:lnTo>
                  <a:lnTo>
                    <a:pt x="238202" y="1726408"/>
                  </a:lnTo>
                  <a:cubicBezTo>
                    <a:pt x="225991" y="1697540"/>
                    <a:pt x="197405" y="1677283"/>
                    <a:pt x="164089" y="1677283"/>
                  </a:cubicBezTo>
                  <a:cubicBezTo>
                    <a:pt x="119667" y="1677283"/>
                    <a:pt x="83655" y="1713295"/>
                    <a:pt x="83655" y="1757717"/>
                  </a:cubicBezTo>
                  <a:cubicBezTo>
                    <a:pt x="83655" y="1802139"/>
                    <a:pt x="119667" y="1838151"/>
                    <a:pt x="164089" y="1838151"/>
                  </a:cubicBezTo>
                  <a:cubicBezTo>
                    <a:pt x="175194" y="1838151"/>
                    <a:pt x="185774" y="1835900"/>
                    <a:pt x="195397" y="1831830"/>
                  </a:cubicBezTo>
                  <a:lnTo>
                    <a:pt x="195967" y="1831446"/>
                  </a:lnTo>
                  <a:lnTo>
                    <a:pt x="410898" y="1831446"/>
                  </a:lnTo>
                  <a:lnTo>
                    <a:pt x="410898" y="1926515"/>
                  </a:lnTo>
                  <a:lnTo>
                    <a:pt x="410776" y="1925857"/>
                  </a:lnTo>
                  <a:lnTo>
                    <a:pt x="215421" y="1962040"/>
                  </a:lnTo>
                  <a:lnTo>
                    <a:pt x="195397" y="1948540"/>
                  </a:lnTo>
                  <a:cubicBezTo>
                    <a:pt x="185774" y="1944469"/>
                    <a:pt x="175194" y="1942219"/>
                    <a:pt x="164089" y="1942219"/>
                  </a:cubicBezTo>
                  <a:cubicBezTo>
                    <a:pt x="119667" y="1942219"/>
                    <a:pt x="83655" y="1978231"/>
                    <a:pt x="83655" y="2022653"/>
                  </a:cubicBezTo>
                  <a:cubicBezTo>
                    <a:pt x="83655" y="2067075"/>
                    <a:pt x="119667" y="2103087"/>
                    <a:pt x="164089" y="2103087"/>
                  </a:cubicBezTo>
                  <a:cubicBezTo>
                    <a:pt x="186300" y="2103087"/>
                    <a:pt x="206408" y="2094084"/>
                    <a:pt x="220964" y="2079528"/>
                  </a:cubicBezTo>
                  <a:lnTo>
                    <a:pt x="226317" y="2071589"/>
                  </a:lnTo>
                  <a:lnTo>
                    <a:pt x="410898" y="2037401"/>
                  </a:lnTo>
                  <a:lnTo>
                    <a:pt x="410898" y="2239026"/>
                  </a:lnTo>
                  <a:lnTo>
                    <a:pt x="199566" y="2206097"/>
                  </a:lnTo>
                  <a:lnTo>
                    <a:pt x="199566" y="2216287"/>
                  </a:lnTo>
                  <a:lnTo>
                    <a:pt x="195397" y="2213476"/>
                  </a:lnTo>
                  <a:cubicBezTo>
                    <a:pt x="185774" y="2209406"/>
                    <a:pt x="175194" y="2207155"/>
                    <a:pt x="164089" y="2207155"/>
                  </a:cubicBezTo>
                  <a:cubicBezTo>
                    <a:pt x="119667" y="2207155"/>
                    <a:pt x="83655" y="2243167"/>
                    <a:pt x="83655" y="2287589"/>
                  </a:cubicBezTo>
                  <a:cubicBezTo>
                    <a:pt x="83655" y="2332011"/>
                    <a:pt x="119667" y="2368023"/>
                    <a:pt x="164089" y="2368023"/>
                  </a:cubicBezTo>
                  <a:cubicBezTo>
                    <a:pt x="175194" y="2368023"/>
                    <a:pt x="185774" y="2365772"/>
                    <a:pt x="195397" y="2361702"/>
                  </a:cubicBezTo>
                  <a:lnTo>
                    <a:pt x="211325" y="2350963"/>
                  </a:lnTo>
                  <a:lnTo>
                    <a:pt x="410898" y="2319867"/>
                  </a:lnTo>
                  <a:lnTo>
                    <a:pt x="410898" y="2562167"/>
                  </a:lnTo>
                  <a:lnTo>
                    <a:pt x="233821" y="2514719"/>
                  </a:lnTo>
                  <a:lnTo>
                    <a:pt x="220964" y="2495650"/>
                  </a:lnTo>
                  <a:cubicBezTo>
                    <a:pt x="206408" y="2481094"/>
                    <a:pt x="186300" y="2472091"/>
                    <a:pt x="164089" y="2472091"/>
                  </a:cubicBezTo>
                  <a:cubicBezTo>
                    <a:pt x="119667" y="2472091"/>
                    <a:pt x="83655" y="2508103"/>
                    <a:pt x="83655" y="2552525"/>
                  </a:cubicBezTo>
                  <a:cubicBezTo>
                    <a:pt x="83655" y="2596947"/>
                    <a:pt x="119667" y="2632959"/>
                    <a:pt x="164089" y="2632959"/>
                  </a:cubicBezTo>
                  <a:lnTo>
                    <a:pt x="192795" y="2627163"/>
                  </a:lnTo>
                  <a:lnTo>
                    <a:pt x="190808" y="2634578"/>
                  </a:lnTo>
                  <a:lnTo>
                    <a:pt x="410898" y="2693552"/>
                  </a:lnTo>
                  <a:lnTo>
                    <a:pt x="410898" y="2819997"/>
                  </a:lnTo>
                  <a:lnTo>
                    <a:pt x="356721" y="2803474"/>
                  </a:lnTo>
                  <a:cubicBezTo>
                    <a:pt x="330145" y="2796486"/>
                    <a:pt x="303292" y="2790503"/>
                    <a:pt x="277614" y="2785848"/>
                  </a:cubicBezTo>
                  <a:lnTo>
                    <a:pt x="233829" y="2779666"/>
                  </a:lnTo>
                  <a:lnTo>
                    <a:pt x="220964" y="2760585"/>
                  </a:lnTo>
                  <a:cubicBezTo>
                    <a:pt x="206408" y="2746029"/>
                    <a:pt x="186299" y="2737026"/>
                    <a:pt x="164088" y="2737026"/>
                  </a:cubicBezTo>
                  <a:cubicBezTo>
                    <a:pt x="119666" y="2737026"/>
                    <a:pt x="83655" y="2773038"/>
                    <a:pt x="83654" y="2817460"/>
                  </a:cubicBezTo>
                  <a:cubicBezTo>
                    <a:pt x="83654" y="2861882"/>
                    <a:pt x="119666" y="2897894"/>
                    <a:pt x="164088" y="2897895"/>
                  </a:cubicBezTo>
                  <a:cubicBezTo>
                    <a:pt x="186299" y="2897894"/>
                    <a:pt x="206408" y="2888891"/>
                    <a:pt x="220964" y="2874336"/>
                  </a:cubicBezTo>
                  <a:lnTo>
                    <a:pt x="235114" y="2853349"/>
                  </a:lnTo>
                  <a:lnTo>
                    <a:pt x="284725" y="2872096"/>
                  </a:lnTo>
                  <a:lnTo>
                    <a:pt x="410898" y="2882957"/>
                  </a:lnTo>
                  <a:lnTo>
                    <a:pt x="410898" y="3077599"/>
                  </a:lnTo>
                  <a:lnTo>
                    <a:pt x="212054" y="3014593"/>
                  </a:lnTo>
                  <a:lnTo>
                    <a:pt x="211370" y="3019053"/>
                  </a:lnTo>
                  <a:lnTo>
                    <a:pt x="195397" y="3008284"/>
                  </a:lnTo>
                  <a:cubicBezTo>
                    <a:pt x="185774" y="3004214"/>
                    <a:pt x="175194" y="3001963"/>
                    <a:pt x="164089" y="3001963"/>
                  </a:cubicBezTo>
                  <a:cubicBezTo>
                    <a:pt x="119667" y="3001963"/>
                    <a:pt x="83655" y="3037975"/>
                    <a:pt x="83655" y="3082397"/>
                  </a:cubicBezTo>
                  <a:cubicBezTo>
                    <a:pt x="83655" y="3126819"/>
                    <a:pt x="119667" y="3162831"/>
                    <a:pt x="164089" y="3162831"/>
                  </a:cubicBezTo>
                  <a:lnTo>
                    <a:pt x="190110" y="3157577"/>
                  </a:lnTo>
                  <a:lnTo>
                    <a:pt x="189801" y="3159593"/>
                  </a:lnTo>
                  <a:lnTo>
                    <a:pt x="410898" y="3159087"/>
                  </a:lnTo>
                  <a:lnTo>
                    <a:pt x="410898" y="3289139"/>
                  </a:lnTo>
                  <a:lnTo>
                    <a:pt x="219008" y="3289139"/>
                  </a:lnTo>
                  <a:lnTo>
                    <a:pt x="195397" y="3273220"/>
                  </a:lnTo>
                  <a:cubicBezTo>
                    <a:pt x="185774" y="3269150"/>
                    <a:pt x="175194" y="3266899"/>
                    <a:pt x="164089" y="3266899"/>
                  </a:cubicBezTo>
                  <a:cubicBezTo>
                    <a:pt x="119667" y="3266899"/>
                    <a:pt x="83655" y="3302911"/>
                    <a:pt x="83655" y="3347333"/>
                  </a:cubicBezTo>
                  <a:cubicBezTo>
                    <a:pt x="83655" y="3391755"/>
                    <a:pt x="119667" y="3427767"/>
                    <a:pt x="164089" y="3427767"/>
                  </a:cubicBezTo>
                  <a:cubicBezTo>
                    <a:pt x="197405" y="3427767"/>
                    <a:pt x="225991" y="3407510"/>
                    <a:pt x="238202" y="3378641"/>
                  </a:cubicBezTo>
                  <a:lnTo>
                    <a:pt x="241176" y="3363913"/>
                  </a:lnTo>
                  <a:lnTo>
                    <a:pt x="410898" y="3363913"/>
                  </a:lnTo>
                  <a:lnTo>
                    <a:pt x="410898" y="3614034"/>
                  </a:lnTo>
                  <a:lnTo>
                    <a:pt x="227340" y="3564850"/>
                  </a:lnTo>
                  <a:lnTo>
                    <a:pt x="220964" y="3555394"/>
                  </a:lnTo>
                  <a:cubicBezTo>
                    <a:pt x="206408" y="3540838"/>
                    <a:pt x="186300" y="3531835"/>
                    <a:pt x="164089" y="3531835"/>
                  </a:cubicBezTo>
                  <a:cubicBezTo>
                    <a:pt x="119667" y="3531835"/>
                    <a:pt x="83655" y="3567847"/>
                    <a:pt x="83655" y="3612269"/>
                  </a:cubicBezTo>
                  <a:cubicBezTo>
                    <a:pt x="83655" y="3656691"/>
                    <a:pt x="119667" y="3692703"/>
                    <a:pt x="164089" y="3692703"/>
                  </a:cubicBezTo>
                  <a:cubicBezTo>
                    <a:pt x="186300" y="3692703"/>
                    <a:pt x="206408" y="3683700"/>
                    <a:pt x="220964" y="3669144"/>
                  </a:cubicBezTo>
                  <a:lnTo>
                    <a:pt x="237291" y="3644928"/>
                  </a:lnTo>
                  <a:lnTo>
                    <a:pt x="410898" y="3691447"/>
                  </a:lnTo>
                  <a:lnTo>
                    <a:pt x="410898" y="3817977"/>
                  </a:lnTo>
                  <a:lnTo>
                    <a:pt x="339280" y="3826794"/>
                  </a:lnTo>
                  <a:cubicBezTo>
                    <a:pt x="312158" y="3831210"/>
                    <a:pt x="285191" y="3836658"/>
                    <a:pt x="259838" y="3842841"/>
                  </a:cubicBezTo>
                  <a:lnTo>
                    <a:pt x="238799" y="3848851"/>
                  </a:lnTo>
                  <a:lnTo>
                    <a:pt x="238203" y="3845896"/>
                  </a:lnTo>
                  <a:cubicBezTo>
                    <a:pt x="225992" y="3817028"/>
                    <a:pt x="197406" y="3796771"/>
                    <a:pt x="164089" y="3796772"/>
                  </a:cubicBezTo>
                  <a:cubicBezTo>
                    <a:pt x="119668" y="3796771"/>
                    <a:pt x="83656" y="3832784"/>
                    <a:pt x="83655" y="3877205"/>
                  </a:cubicBezTo>
                  <a:cubicBezTo>
                    <a:pt x="83656" y="3921627"/>
                    <a:pt x="119667" y="3957640"/>
                    <a:pt x="164090" y="3957639"/>
                  </a:cubicBezTo>
                  <a:cubicBezTo>
                    <a:pt x="186301" y="3957639"/>
                    <a:pt x="206410" y="3948637"/>
                    <a:pt x="220965" y="3934080"/>
                  </a:cubicBezTo>
                  <a:lnTo>
                    <a:pt x="226575" y="3925760"/>
                  </a:lnTo>
                  <a:lnTo>
                    <a:pt x="229746" y="3925749"/>
                  </a:lnTo>
                  <a:cubicBezTo>
                    <a:pt x="250685" y="3924609"/>
                    <a:pt x="274597" y="3922336"/>
                    <a:pt x="301387" y="3918754"/>
                  </a:cubicBezTo>
                  <a:lnTo>
                    <a:pt x="410898" y="3880918"/>
                  </a:lnTo>
                  <a:lnTo>
                    <a:pt x="410898" y="4083109"/>
                  </a:lnTo>
                  <a:lnTo>
                    <a:pt x="233304" y="4103567"/>
                  </a:lnTo>
                  <a:lnTo>
                    <a:pt x="220964" y="4085266"/>
                  </a:lnTo>
                  <a:cubicBezTo>
                    <a:pt x="206408" y="4070710"/>
                    <a:pt x="186300" y="4061707"/>
                    <a:pt x="164089" y="4061707"/>
                  </a:cubicBezTo>
                  <a:cubicBezTo>
                    <a:pt x="119667" y="4061707"/>
                    <a:pt x="83655" y="4097719"/>
                    <a:pt x="83655" y="4142141"/>
                  </a:cubicBezTo>
                  <a:cubicBezTo>
                    <a:pt x="83655" y="4186563"/>
                    <a:pt x="119667" y="4222575"/>
                    <a:pt x="164089" y="4222575"/>
                  </a:cubicBezTo>
                  <a:cubicBezTo>
                    <a:pt x="186300" y="4222575"/>
                    <a:pt x="206408" y="4213572"/>
                    <a:pt x="220964" y="4199016"/>
                  </a:cubicBezTo>
                  <a:lnTo>
                    <a:pt x="224617" y="4193599"/>
                  </a:lnTo>
                  <a:lnTo>
                    <a:pt x="410898" y="4215058"/>
                  </a:lnTo>
                  <a:lnTo>
                    <a:pt x="410898" y="4372872"/>
                  </a:lnTo>
                  <a:lnTo>
                    <a:pt x="236249" y="4372872"/>
                  </a:lnTo>
                  <a:lnTo>
                    <a:pt x="220964" y="4350202"/>
                  </a:lnTo>
                  <a:cubicBezTo>
                    <a:pt x="206408" y="4335646"/>
                    <a:pt x="186300" y="4326643"/>
                    <a:pt x="164089" y="4326643"/>
                  </a:cubicBezTo>
                  <a:cubicBezTo>
                    <a:pt x="119667" y="4326643"/>
                    <a:pt x="83655" y="4362655"/>
                    <a:pt x="83655" y="4407077"/>
                  </a:cubicBezTo>
                  <a:cubicBezTo>
                    <a:pt x="83655" y="4451499"/>
                    <a:pt x="119667" y="4487511"/>
                    <a:pt x="164089" y="4487511"/>
                  </a:cubicBezTo>
                  <a:cubicBezTo>
                    <a:pt x="186300" y="4487511"/>
                    <a:pt x="206408" y="4478508"/>
                    <a:pt x="220964" y="4463952"/>
                  </a:cubicBezTo>
                  <a:lnTo>
                    <a:pt x="231958" y="4447646"/>
                  </a:lnTo>
                  <a:lnTo>
                    <a:pt x="410898" y="4447646"/>
                  </a:lnTo>
                  <a:lnTo>
                    <a:pt x="410898" y="4602173"/>
                  </a:lnTo>
                  <a:lnTo>
                    <a:pt x="410370" y="4601406"/>
                  </a:lnTo>
                  <a:cubicBezTo>
                    <a:pt x="402050" y="4595633"/>
                    <a:pt x="382572" y="4591579"/>
                    <a:pt x="359862" y="4591579"/>
                  </a:cubicBezTo>
                  <a:cubicBezTo>
                    <a:pt x="329582" y="4591579"/>
                    <a:pt x="305047" y="4598786"/>
                    <a:pt x="305047" y="4607666"/>
                  </a:cubicBezTo>
                  <a:cubicBezTo>
                    <a:pt x="305047" y="4616546"/>
                    <a:pt x="280512" y="4623753"/>
                    <a:pt x="250232" y="4623753"/>
                  </a:cubicBezTo>
                  <a:lnTo>
                    <a:pt x="224677" y="4620645"/>
                  </a:lnTo>
                  <a:lnTo>
                    <a:pt x="220964" y="4615138"/>
                  </a:lnTo>
                  <a:cubicBezTo>
                    <a:pt x="206408" y="4600582"/>
                    <a:pt x="186300" y="4591579"/>
                    <a:pt x="164089" y="4591579"/>
                  </a:cubicBezTo>
                  <a:cubicBezTo>
                    <a:pt x="119667" y="4591579"/>
                    <a:pt x="83655" y="4627591"/>
                    <a:pt x="83655" y="4672013"/>
                  </a:cubicBezTo>
                  <a:cubicBezTo>
                    <a:pt x="83655" y="4716435"/>
                    <a:pt x="119667" y="4752447"/>
                    <a:pt x="164089" y="4752447"/>
                  </a:cubicBezTo>
                  <a:cubicBezTo>
                    <a:pt x="175194" y="4752447"/>
                    <a:pt x="185774" y="4750196"/>
                    <a:pt x="195397" y="4746126"/>
                  </a:cubicBezTo>
                  <a:lnTo>
                    <a:pt x="202470" y="4741357"/>
                  </a:lnTo>
                  <a:lnTo>
                    <a:pt x="211470" y="4747734"/>
                  </a:lnTo>
                  <a:cubicBezTo>
                    <a:pt x="221388" y="4750645"/>
                    <a:pt x="235092" y="4752447"/>
                    <a:pt x="250232" y="4752447"/>
                  </a:cubicBezTo>
                  <a:cubicBezTo>
                    <a:pt x="280512" y="4752447"/>
                    <a:pt x="305047" y="4745240"/>
                    <a:pt x="305047" y="4736360"/>
                  </a:cubicBezTo>
                  <a:cubicBezTo>
                    <a:pt x="305047" y="4727480"/>
                    <a:pt x="329582" y="4720273"/>
                    <a:pt x="359862" y="4720273"/>
                  </a:cubicBezTo>
                  <a:cubicBezTo>
                    <a:pt x="382572" y="4720273"/>
                    <a:pt x="402050" y="4724327"/>
                    <a:pt x="410370" y="4730100"/>
                  </a:cubicBezTo>
                  <a:lnTo>
                    <a:pt x="410898" y="4730867"/>
                  </a:lnTo>
                  <a:lnTo>
                    <a:pt x="410898" y="48012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9117A409-A226-4841-8592-0D430A4BBF75}"/>
                </a:ext>
              </a:extLst>
            </p:cNvPr>
            <p:cNvSpPr/>
            <p:nvPr/>
          </p:nvSpPr>
          <p:spPr>
            <a:xfrm>
              <a:off x="2533051" y="1477695"/>
              <a:ext cx="9434083" cy="49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badi Extra Light" panose="020B0204020104020204" pitchFamily="34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F2712BE2-1AE9-4C50-BC08-754F43C9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" r="69"/>
          <a:stretch/>
        </p:blipFill>
        <p:spPr>
          <a:xfrm>
            <a:off x="934450" y="1295398"/>
            <a:ext cx="8232373" cy="48833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F27BAAE-EDD6-44BC-8BAD-8147347FD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63A7D3-4EC5-4D35-B355-AFFFC257EC53}"/>
              </a:ext>
            </a:extLst>
          </p:cNvPr>
          <p:cNvSpPr txBox="1"/>
          <p:nvPr/>
        </p:nvSpPr>
        <p:spPr>
          <a:xfrm>
            <a:off x="9146604" y="2979826"/>
            <a:ext cx="3045396" cy="125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1800" b="1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comorbilità vanno identificate e gestite adeguatamente e indipendentemente</a:t>
            </a:r>
          </a:p>
        </p:txBody>
      </p:sp>
    </p:spTree>
    <p:extLst>
      <p:ext uri="{BB962C8B-B14F-4D97-AF65-F5344CB8AC3E}">
        <p14:creationId xmlns:p14="http://schemas.microsoft.com/office/powerpoint/2010/main" val="19369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143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14</vt:i4>
      </vt:variant>
    </vt:vector>
  </HeadingPairs>
  <TitlesOfParts>
    <vt:vector size="26" baseType="lpstr">
      <vt:lpstr>Abadi</vt:lpstr>
      <vt:lpstr>Wingdings</vt:lpstr>
      <vt:lpstr>Londrina Solid</vt:lpstr>
      <vt:lpstr>Tw Cen MT Condensed Extra Bold</vt:lpstr>
      <vt:lpstr>Abadi Extra Light</vt:lpstr>
      <vt:lpstr>Calibri</vt:lpstr>
      <vt:lpstr>Courier New</vt:lpstr>
      <vt:lpstr>Arial</vt:lpstr>
      <vt:lpstr>2_Tema di Office</vt:lpstr>
      <vt:lpstr>3_Tema di Office</vt:lpstr>
      <vt:lpstr>4_Tema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figure disfondo</dc:creator>
  <cp:lastModifiedBy>figure disfondo</cp:lastModifiedBy>
  <cp:revision>59</cp:revision>
  <dcterms:created xsi:type="dcterms:W3CDTF">2021-03-01T14:10:16Z</dcterms:created>
  <dcterms:modified xsi:type="dcterms:W3CDTF">2021-06-24T10:03:11Z</dcterms:modified>
</cp:coreProperties>
</file>